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9"/>
  </p:notesMasterIdLst>
  <p:sldIdLst>
    <p:sldId id="337" r:id="rId3"/>
    <p:sldId id="338" r:id="rId4"/>
    <p:sldId id="339" r:id="rId5"/>
    <p:sldId id="340" r:id="rId6"/>
    <p:sldId id="341" r:id="rId7"/>
    <p:sldId id="298" r:id="rId8"/>
    <p:sldId id="299" r:id="rId9"/>
    <p:sldId id="307" r:id="rId10"/>
    <p:sldId id="308" r:id="rId11"/>
    <p:sldId id="311" r:id="rId12"/>
    <p:sldId id="314" r:id="rId13"/>
    <p:sldId id="315" r:id="rId14"/>
    <p:sldId id="310" r:id="rId15"/>
    <p:sldId id="322" r:id="rId16"/>
    <p:sldId id="326" r:id="rId17"/>
    <p:sldId id="320" r:id="rId18"/>
    <p:sldId id="321" r:id="rId19"/>
    <p:sldId id="318" r:id="rId20"/>
    <p:sldId id="334" r:id="rId21"/>
    <p:sldId id="332" r:id="rId22"/>
    <p:sldId id="333" r:id="rId23"/>
    <p:sldId id="329" r:id="rId24"/>
    <p:sldId id="330" r:id="rId25"/>
    <p:sldId id="336" r:id="rId26"/>
    <p:sldId id="331" r:id="rId27"/>
    <p:sldId id="291" r:id="rId28"/>
  </p:sldIdLst>
  <p:sldSz cx="9144000" cy="6858000" type="screen4x3"/>
  <p:notesSz cx="6858000" cy="9296400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54120-9951-4CAA-B675-A2C5F520A4F3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F0654D9C-C480-4761-8BC1-9B20DA37E8D5}">
      <dgm:prSet/>
      <dgm:spPr/>
      <dgm:t>
        <a:bodyPr/>
        <a:lstStyle/>
        <a:p>
          <a:pPr marL="0" indent="0"/>
          <a:r>
            <a:rPr lang="es-UY" b="1" dirty="0"/>
            <a:t>RESULTADO DE LA EVALUACIÓN MUTUA GAFILAT/URUGUAY – CUARTA RONDA - 2019</a:t>
          </a:r>
          <a:endParaRPr lang="es-UY" dirty="0"/>
        </a:p>
      </dgm:t>
    </dgm:pt>
    <dgm:pt modelId="{76E601F0-E106-47D1-B85A-5169D09A9537}" type="parTrans" cxnId="{F3976CEB-F79E-4BC1-8C0B-239C66AA55D3}">
      <dgm:prSet/>
      <dgm:spPr/>
      <dgm:t>
        <a:bodyPr/>
        <a:lstStyle/>
        <a:p>
          <a:endParaRPr lang="es-UY"/>
        </a:p>
      </dgm:t>
    </dgm:pt>
    <dgm:pt modelId="{44509BE7-BA88-4B60-B886-8E36146F0612}" type="sibTrans" cxnId="{F3976CEB-F79E-4BC1-8C0B-239C66AA55D3}">
      <dgm:prSet/>
      <dgm:spPr/>
      <dgm:t>
        <a:bodyPr/>
        <a:lstStyle/>
        <a:p>
          <a:endParaRPr lang="es-UY"/>
        </a:p>
      </dgm:t>
    </dgm:pt>
    <dgm:pt modelId="{A1886AE1-3664-41EC-A6D1-186A6EA3D322}" type="pres">
      <dgm:prSet presAssocID="{7AC54120-9951-4CAA-B675-A2C5F520A4F3}" presName="linear" presStyleCnt="0">
        <dgm:presLayoutVars>
          <dgm:dir/>
          <dgm:resizeHandles val="exact"/>
        </dgm:presLayoutVars>
      </dgm:prSet>
      <dgm:spPr/>
    </dgm:pt>
    <dgm:pt modelId="{AB01F2CB-E9FE-4139-B1AE-B3C6A3599BB1}" type="pres">
      <dgm:prSet presAssocID="{F0654D9C-C480-4761-8BC1-9B20DA37E8D5}" presName="comp" presStyleCnt="0"/>
      <dgm:spPr/>
    </dgm:pt>
    <dgm:pt modelId="{6DF8E23E-EE1C-4EF2-B34E-D8F572377A45}" type="pres">
      <dgm:prSet presAssocID="{F0654D9C-C480-4761-8BC1-9B20DA37E8D5}" presName="box" presStyleLbl="node1" presStyleIdx="0" presStyleCnt="1" custLinFactNeighborY="-20000"/>
      <dgm:spPr/>
    </dgm:pt>
    <dgm:pt modelId="{15FBB6C0-856A-4CFF-8006-BD41F01F15C6}" type="pres">
      <dgm:prSet presAssocID="{F0654D9C-C480-4761-8BC1-9B20DA37E8D5}" presName="img" presStyleLbl="fgImgPlace1" presStyleIdx="0" presStyleCnt="1" custScaleX="27021" custScaleY="119340" custLinFactNeighborX="-38848" custLinFactNeighborY="-28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0ADB337-0CB7-47CE-B502-D8F818EA6BD0}" type="pres">
      <dgm:prSet presAssocID="{F0654D9C-C480-4761-8BC1-9B20DA37E8D5}" presName="text" presStyleLbl="node1" presStyleIdx="0" presStyleCnt="1">
        <dgm:presLayoutVars>
          <dgm:bulletEnabled val="1"/>
        </dgm:presLayoutVars>
      </dgm:prSet>
      <dgm:spPr/>
    </dgm:pt>
  </dgm:ptLst>
  <dgm:cxnLst>
    <dgm:cxn modelId="{6357640E-5413-4DE5-870D-70E522AE6B33}" type="presOf" srcId="{F0654D9C-C480-4761-8BC1-9B20DA37E8D5}" destId="{50ADB337-0CB7-47CE-B502-D8F818EA6BD0}" srcOrd="1" destOrd="0" presId="urn:microsoft.com/office/officeart/2005/8/layout/vList4#1"/>
    <dgm:cxn modelId="{2C5C3A88-C8DB-4408-AC3F-20C757CED394}" type="presOf" srcId="{7AC54120-9951-4CAA-B675-A2C5F520A4F3}" destId="{A1886AE1-3664-41EC-A6D1-186A6EA3D322}" srcOrd="0" destOrd="0" presId="urn:microsoft.com/office/officeart/2005/8/layout/vList4#1"/>
    <dgm:cxn modelId="{7C17A3A3-F401-4390-A04C-A75D507CDD6B}" type="presOf" srcId="{F0654D9C-C480-4761-8BC1-9B20DA37E8D5}" destId="{6DF8E23E-EE1C-4EF2-B34E-D8F572377A45}" srcOrd="0" destOrd="0" presId="urn:microsoft.com/office/officeart/2005/8/layout/vList4#1"/>
    <dgm:cxn modelId="{F3976CEB-F79E-4BC1-8C0B-239C66AA55D3}" srcId="{7AC54120-9951-4CAA-B675-A2C5F520A4F3}" destId="{F0654D9C-C480-4761-8BC1-9B20DA37E8D5}" srcOrd="0" destOrd="0" parTransId="{76E601F0-E106-47D1-B85A-5169D09A9537}" sibTransId="{44509BE7-BA88-4B60-B886-8E36146F0612}"/>
    <dgm:cxn modelId="{71C25C66-527E-4664-A775-A536A390118C}" type="presParOf" srcId="{A1886AE1-3664-41EC-A6D1-186A6EA3D322}" destId="{AB01F2CB-E9FE-4139-B1AE-B3C6A3599BB1}" srcOrd="0" destOrd="0" presId="urn:microsoft.com/office/officeart/2005/8/layout/vList4#1"/>
    <dgm:cxn modelId="{B393FE05-B77F-43D0-AF67-770BBE6E68DC}" type="presParOf" srcId="{AB01F2CB-E9FE-4139-B1AE-B3C6A3599BB1}" destId="{6DF8E23E-EE1C-4EF2-B34E-D8F572377A45}" srcOrd="0" destOrd="0" presId="urn:microsoft.com/office/officeart/2005/8/layout/vList4#1"/>
    <dgm:cxn modelId="{6DB80740-05A5-44C7-922F-6F232F259E31}" type="presParOf" srcId="{AB01F2CB-E9FE-4139-B1AE-B3C6A3599BB1}" destId="{15FBB6C0-856A-4CFF-8006-BD41F01F15C6}" srcOrd="1" destOrd="0" presId="urn:microsoft.com/office/officeart/2005/8/layout/vList4#1"/>
    <dgm:cxn modelId="{7A8FC38C-83D5-4589-AD21-5A555F12D6B2}" type="presParOf" srcId="{AB01F2CB-E9FE-4139-B1AE-B3C6A3599BB1}" destId="{50ADB337-0CB7-47CE-B502-D8F818EA6BD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FE9DD0-7FFB-4845-8EFC-B86680CEB1BD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78E07A51-B1E9-4F07-BCFF-BD5624700617}">
      <dgm:prSet/>
      <dgm:spPr/>
      <dgm:t>
        <a:bodyPr/>
        <a:lstStyle/>
        <a:p>
          <a:pPr rtl="0"/>
          <a:endParaRPr lang="es-UY" b="1" dirty="0"/>
        </a:p>
      </dgm:t>
    </dgm:pt>
    <dgm:pt modelId="{61851E40-F434-43EA-87C8-53F6F7138799}" type="parTrans" cxnId="{59776B38-73CD-4601-8F0C-B9FDE4746A06}">
      <dgm:prSet/>
      <dgm:spPr/>
      <dgm:t>
        <a:bodyPr/>
        <a:lstStyle/>
        <a:p>
          <a:endParaRPr lang="es-UY"/>
        </a:p>
      </dgm:t>
    </dgm:pt>
    <dgm:pt modelId="{47CA05C0-E1B4-4E54-8F93-F00C57C3A291}" type="sibTrans" cxnId="{59776B38-73CD-4601-8F0C-B9FDE4746A06}">
      <dgm:prSet/>
      <dgm:spPr/>
      <dgm:t>
        <a:bodyPr/>
        <a:lstStyle/>
        <a:p>
          <a:endParaRPr lang="es-UY"/>
        </a:p>
      </dgm:t>
    </dgm:pt>
    <dgm:pt modelId="{0E3F6863-94E4-4F66-8F10-8EB997248FDC}">
      <dgm:prSet/>
      <dgm:spPr/>
      <dgm:t>
        <a:bodyPr/>
        <a:lstStyle/>
        <a:p>
          <a:pPr rtl="0"/>
          <a:endParaRPr lang="es-UY" dirty="0"/>
        </a:p>
      </dgm:t>
    </dgm:pt>
    <dgm:pt modelId="{105A1B37-0FEA-4676-B5FD-2469A1061750}" type="parTrans" cxnId="{93547CFA-AB4B-497D-8023-314A0660D2CE}">
      <dgm:prSet/>
      <dgm:spPr/>
      <dgm:t>
        <a:bodyPr/>
        <a:lstStyle/>
        <a:p>
          <a:endParaRPr lang="es-UY"/>
        </a:p>
      </dgm:t>
    </dgm:pt>
    <dgm:pt modelId="{A27F7F59-ED9F-4C42-B090-85FA4C648400}" type="sibTrans" cxnId="{93547CFA-AB4B-497D-8023-314A0660D2CE}">
      <dgm:prSet/>
      <dgm:spPr/>
      <dgm:t>
        <a:bodyPr/>
        <a:lstStyle/>
        <a:p>
          <a:endParaRPr lang="es-UY"/>
        </a:p>
      </dgm:t>
    </dgm:pt>
    <dgm:pt modelId="{0390A997-A58D-4A89-8915-76BDE97B7F6D}">
      <dgm:prSet/>
      <dgm:spPr/>
      <dgm:t>
        <a:bodyPr/>
        <a:lstStyle/>
        <a:p>
          <a:pPr rtl="0"/>
          <a:endParaRPr lang="es-UY" dirty="0"/>
        </a:p>
      </dgm:t>
    </dgm:pt>
    <dgm:pt modelId="{F0BFF256-43D4-4353-8164-1DE31F9B688F}" type="parTrans" cxnId="{7A1DD57E-3C34-4D77-B670-57F81EC531F0}">
      <dgm:prSet/>
      <dgm:spPr/>
      <dgm:t>
        <a:bodyPr/>
        <a:lstStyle/>
        <a:p>
          <a:endParaRPr lang="es-UY"/>
        </a:p>
      </dgm:t>
    </dgm:pt>
    <dgm:pt modelId="{613988C6-B3F3-4F38-AAFA-1EFEC4471B86}" type="sibTrans" cxnId="{7A1DD57E-3C34-4D77-B670-57F81EC531F0}">
      <dgm:prSet/>
      <dgm:spPr/>
      <dgm:t>
        <a:bodyPr/>
        <a:lstStyle/>
        <a:p>
          <a:endParaRPr lang="es-UY"/>
        </a:p>
      </dgm:t>
    </dgm:pt>
    <dgm:pt modelId="{F7381E0C-7F0D-4FF4-A1A3-A0340664C405}">
      <dgm:prSet custT="1"/>
      <dgm:spPr/>
      <dgm:t>
        <a:bodyPr/>
        <a:lstStyle/>
        <a:p>
          <a:pPr algn="just"/>
          <a:endParaRPr lang="es-UY" sz="2200" dirty="0"/>
        </a:p>
        <a:p>
          <a:pPr algn="just"/>
          <a:endParaRPr lang="es-UY" sz="2200" dirty="0"/>
        </a:p>
        <a:p>
          <a:pPr algn="just"/>
          <a:r>
            <a:rPr lang="es-UY" sz="2600" dirty="0"/>
            <a:t>ENR</a:t>
          </a:r>
        </a:p>
      </dgm:t>
    </dgm:pt>
    <dgm:pt modelId="{A51A4D5F-BB06-452B-AEC3-55518A9C3E07}" type="parTrans" cxnId="{43D07290-3CD3-4B4A-B4B3-91DE1F61C210}">
      <dgm:prSet/>
      <dgm:spPr/>
      <dgm:t>
        <a:bodyPr/>
        <a:lstStyle/>
        <a:p>
          <a:endParaRPr lang="es-UY"/>
        </a:p>
      </dgm:t>
    </dgm:pt>
    <dgm:pt modelId="{B683A6D5-3735-47A3-9937-1843B4EC8933}" type="sibTrans" cxnId="{43D07290-3CD3-4B4A-B4B3-91DE1F61C210}">
      <dgm:prSet/>
      <dgm:spPr/>
      <dgm:t>
        <a:bodyPr/>
        <a:lstStyle/>
        <a:p>
          <a:endParaRPr lang="es-UY"/>
        </a:p>
      </dgm:t>
    </dgm:pt>
    <dgm:pt modelId="{94F9F160-8780-423D-B789-27B5C3D31E64}">
      <dgm:prSet custT="1"/>
      <dgm:spPr/>
      <dgm:t>
        <a:bodyPr/>
        <a:lstStyle/>
        <a:p>
          <a:endParaRPr lang="es-UY" sz="1800" dirty="0"/>
        </a:p>
      </dgm:t>
    </dgm:pt>
    <dgm:pt modelId="{E12490EE-12B9-4FEE-B9DB-E2A30A9CB7CF}" type="parTrans" cxnId="{A675F597-346D-4B23-A428-C46067698F0E}">
      <dgm:prSet/>
      <dgm:spPr/>
      <dgm:t>
        <a:bodyPr/>
        <a:lstStyle/>
        <a:p>
          <a:endParaRPr lang="es-UY"/>
        </a:p>
      </dgm:t>
    </dgm:pt>
    <dgm:pt modelId="{FB9D953C-FA63-4189-AB38-9E1CDE56A9E6}" type="sibTrans" cxnId="{A675F597-346D-4B23-A428-C46067698F0E}">
      <dgm:prSet/>
      <dgm:spPr/>
      <dgm:t>
        <a:bodyPr/>
        <a:lstStyle/>
        <a:p>
          <a:endParaRPr lang="es-UY"/>
        </a:p>
      </dgm:t>
    </dgm:pt>
    <dgm:pt modelId="{B497BB44-CF60-4269-B589-37677CEE2CFA}">
      <dgm:prSet custT="1"/>
      <dgm:spPr/>
      <dgm:t>
        <a:bodyPr/>
        <a:lstStyle/>
        <a:p>
          <a:endParaRPr lang="es-UY" sz="2200" dirty="0"/>
        </a:p>
        <a:p>
          <a:r>
            <a:rPr lang="es-UY" sz="2200" dirty="0"/>
            <a:t>GAFLITAT </a:t>
          </a:r>
        </a:p>
        <a:p>
          <a:r>
            <a:rPr lang="es-UY" sz="2200" dirty="0"/>
            <a:t>Vicepresidencia  año 2022 y</a:t>
          </a:r>
        </a:p>
        <a:p>
          <a:r>
            <a:rPr lang="es-UY" sz="2200" dirty="0"/>
            <a:t>Presidencia año 2023</a:t>
          </a:r>
        </a:p>
      </dgm:t>
    </dgm:pt>
    <dgm:pt modelId="{6A33A23E-695A-4BA1-B465-4540FB528B74}" type="parTrans" cxnId="{B7C2DC88-0335-4A95-B7C5-12B1EF503424}">
      <dgm:prSet/>
      <dgm:spPr/>
      <dgm:t>
        <a:bodyPr/>
        <a:lstStyle/>
        <a:p>
          <a:endParaRPr lang="es-UY"/>
        </a:p>
      </dgm:t>
    </dgm:pt>
    <dgm:pt modelId="{FF552ACC-3158-4DCC-85C2-94F533839691}" type="sibTrans" cxnId="{B7C2DC88-0335-4A95-B7C5-12B1EF503424}">
      <dgm:prSet/>
      <dgm:spPr/>
      <dgm:t>
        <a:bodyPr/>
        <a:lstStyle/>
        <a:p>
          <a:endParaRPr lang="es-UY"/>
        </a:p>
      </dgm:t>
    </dgm:pt>
    <dgm:pt modelId="{96CE1566-3672-4F17-8687-3FAE3255E200}">
      <dgm:prSet custT="1"/>
      <dgm:spPr/>
      <dgm:t>
        <a:bodyPr/>
        <a:lstStyle/>
        <a:p>
          <a:r>
            <a:rPr lang="es-UY" sz="2800" dirty="0"/>
            <a:t>Informes de Seguimiento Semestrales</a:t>
          </a:r>
        </a:p>
      </dgm:t>
    </dgm:pt>
    <dgm:pt modelId="{6FC7E0E1-51D4-445E-8D91-E88E49DC46A9}" type="parTrans" cxnId="{FDD285D8-EED0-418E-8BFE-17AA5140CE36}">
      <dgm:prSet/>
      <dgm:spPr/>
      <dgm:t>
        <a:bodyPr/>
        <a:lstStyle/>
        <a:p>
          <a:endParaRPr lang="es-UY"/>
        </a:p>
      </dgm:t>
    </dgm:pt>
    <dgm:pt modelId="{B61352BF-E29C-40D8-88AC-F5C133C27515}" type="sibTrans" cxnId="{FDD285D8-EED0-418E-8BFE-17AA5140CE36}">
      <dgm:prSet/>
      <dgm:spPr/>
      <dgm:t>
        <a:bodyPr/>
        <a:lstStyle/>
        <a:p>
          <a:endParaRPr lang="es-UY"/>
        </a:p>
      </dgm:t>
    </dgm:pt>
    <dgm:pt modelId="{9467811A-3EBF-4129-BF1A-E73C1BC7F9AC}" type="pres">
      <dgm:prSet presAssocID="{37FE9DD0-7FFB-4845-8EFC-B86680CEB1BD}" presName="Name0" presStyleCnt="0">
        <dgm:presLayoutVars>
          <dgm:dir/>
          <dgm:animLvl val="lvl"/>
          <dgm:resizeHandles val="exact"/>
        </dgm:presLayoutVars>
      </dgm:prSet>
      <dgm:spPr/>
    </dgm:pt>
    <dgm:pt modelId="{91438C3A-82E0-47F1-95B2-44E6D7CCB654}" type="pres">
      <dgm:prSet presAssocID="{78E07A51-B1E9-4F07-BCFF-BD5624700617}" presName="compositeNode" presStyleCnt="0">
        <dgm:presLayoutVars>
          <dgm:bulletEnabled val="1"/>
        </dgm:presLayoutVars>
      </dgm:prSet>
      <dgm:spPr/>
    </dgm:pt>
    <dgm:pt modelId="{D36E4E92-FD6D-4AD0-AD77-FB4A34E699B1}" type="pres">
      <dgm:prSet presAssocID="{78E07A51-B1E9-4F07-BCFF-BD5624700617}" presName="bgRect" presStyleLbl="node1" presStyleIdx="0" presStyleCnt="3"/>
      <dgm:spPr/>
    </dgm:pt>
    <dgm:pt modelId="{CC11ADF9-00E5-42B0-AA6C-79B252D0EDD3}" type="pres">
      <dgm:prSet presAssocID="{78E07A51-B1E9-4F07-BCFF-BD5624700617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3E41F285-0A7F-4DB5-9F89-F41E5F10DDD6}" type="pres">
      <dgm:prSet presAssocID="{78E07A51-B1E9-4F07-BCFF-BD5624700617}" presName="childNode" presStyleLbl="node1" presStyleIdx="0" presStyleCnt="3">
        <dgm:presLayoutVars>
          <dgm:bulletEnabled val="1"/>
        </dgm:presLayoutVars>
      </dgm:prSet>
      <dgm:spPr/>
    </dgm:pt>
    <dgm:pt modelId="{086B0355-D3B6-4908-9085-D9D7FD4121EF}" type="pres">
      <dgm:prSet presAssocID="{47CA05C0-E1B4-4E54-8F93-F00C57C3A291}" presName="hSp" presStyleCnt="0"/>
      <dgm:spPr/>
    </dgm:pt>
    <dgm:pt modelId="{D652F143-C66F-457F-AD7A-8581622B2BF6}" type="pres">
      <dgm:prSet presAssocID="{47CA05C0-E1B4-4E54-8F93-F00C57C3A291}" presName="vProcSp" presStyleCnt="0"/>
      <dgm:spPr/>
    </dgm:pt>
    <dgm:pt modelId="{974123C5-48C6-4F04-9BE5-E06F980A05FD}" type="pres">
      <dgm:prSet presAssocID="{47CA05C0-E1B4-4E54-8F93-F00C57C3A291}" presName="vSp1" presStyleCnt="0"/>
      <dgm:spPr/>
    </dgm:pt>
    <dgm:pt modelId="{272BF928-0C5E-4D91-ACF3-7A8556097B98}" type="pres">
      <dgm:prSet presAssocID="{47CA05C0-E1B4-4E54-8F93-F00C57C3A291}" presName="simulatedConn" presStyleLbl="solidFgAcc1" presStyleIdx="0" presStyleCnt="2"/>
      <dgm:spPr/>
    </dgm:pt>
    <dgm:pt modelId="{69940798-7CAA-4348-B04B-20F81FC5039C}" type="pres">
      <dgm:prSet presAssocID="{47CA05C0-E1B4-4E54-8F93-F00C57C3A291}" presName="vSp2" presStyleCnt="0"/>
      <dgm:spPr/>
    </dgm:pt>
    <dgm:pt modelId="{92AF255E-8EF6-4FDA-A60E-17F412EAC8E5}" type="pres">
      <dgm:prSet presAssocID="{47CA05C0-E1B4-4E54-8F93-F00C57C3A291}" presName="sibTrans" presStyleCnt="0"/>
      <dgm:spPr/>
    </dgm:pt>
    <dgm:pt modelId="{656320F6-8601-4673-A92B-984403EA0063}" type="pres">
      <dgm:prSet presAssocID="{0E3F6863-94E4-4F66-8F10-8EB997248FDC}" presName="compositeNode" presStyleCnt="0">
        <dgm:presLayoutVars>
          <dgm:bulletEnabled val="1"/>
        </dgm:presLayoutVars>
      </dgm:prSet>
      <dgm:spPr/>
    </dgm:pt>
    <dgm:pt modelId="{2BE6C6A8-9C16-4C54-A7F1-B008BD6018F1}" type="pres">
      <dgm:prSet presAssocID="{0E3F6863-94E4-4F66-8F10-8EB997248FDC}" presName="bgRect" presStyleLbl="node1" presStyleIdx="1" presStyleCnt="3" custLinFactNeighborX="-3373" custLinFactNeighborY="562"/>
      <dgm:spPr/>
    </dgm:pt>
    <dgm:pt modelId="{3EFB7A75-0255-444D-BC37-594511B9BD74}" type="pres">
      <dgm:prSet presAssocID="{0E3F6863-94E4-4F66-8F10-8EB997248FDC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04256833-1769-427E-8B45-22066D080055}" type="pres">
      <dgm:prSet presAssocID="{0E3F6863-94E4-4F66-8F10-8EB997248FDC}" presName="childNode" presStyleLbl="node1" presStyleIdx="1" presStyleCnt="3">
        <dgm:presLayoutVars>
          <dgm:bulletEnabled val="1"/>
        </dgm:presLayoutVars>
      </dgm:prSet>
      <dgm:spPr/>
    </dgm:pt>
    <dgm:pt modelId="{7F7781F1-2E5B-4CD8-B21D-C7E72E81346A}" type="pres">
      <dgm:prSet presAssocID="{A27F7F59-ED9F-4C42-B090-85FA4C648400}" presName="hSp" presStyleCnt="0"/>
      <dgm:spPr/>
    </dgm:pt>
    <dgm:pt modelId="{10A367D2-9915-405B-A9F8-903AF31479BC}" type="pres">
      <dgm:prSet presAssocID="{A27F7F59-ED9F-4C42-B090-85FA4C648400}" presName="vProcSp" presStyleCnt="0"/>
      <dgm:spPr/>
    </dgm:pt>
    <dgm:pt modelId="{0E2C3202-667B-44CD-9BC1-2D589FF432A7}" type="pres">
      <dgm:prSet presAssocID="{A27F7F59-ED9F-4C42-B090-85FA4C648400}" presName="vSp1" presStyleCnt="0"/>
      <dgm:spPr/>
    </dgm:pt>
    <dgm:pt modelId="{CE268363-C68B-4669-8935-25F2DB386E1C}" type="pres">
      <dgm:prSet presAssocID="{A27F7F59-ED9F-4C42-B090-85FA4C648400}" presName="simulatedConn" presStyleLbl="solidFgAcc1" presStyleIdx="1" presStyleCnt="2"/>
      <dgm:spPr/>
    </dgm:pt>
    <dgm:pt modelId="{7D09BE31-5FFB-45AF-87CF-4B8326B9C654}" type="pres">
      <dgm:prSet presAssocID="{A27F7F59-ED9F-4C42-B090-85FA4C648400}" presName="vSp2" presStyleCnt="0"/>
      <dgm:spPr/>
    </dgm:pt>
    <dgm:pt modelId="{C1084BBB-0ABE-410E-8735-F618864AAEA6}" type="pres">
      <dgm:prSet presAssocID="{A27F7F59-ED9F-4C42-B090-85FA4C648400}" presName="sibTrans" presStyleCnt="0"/>
      <dgm:spPr/>
    </dgm:pt>
    <dgm:pt modelId="{B36FBF06-7BA6-4B0E-9E37-6DE1062D5424}" type="pres">
      <dgm:prSet presAssocID="{0390A997-A58D-4A89-8915-76BDE97B7F6D}" presName="compositeNode" presStyleCnt="0">
        <dgm:presLayoutVars>
          <dgm:bulletEnabled val="1"/>
        </dgm:presLayoutVars>
      </dgm:prSet>
      <dgm:spPr/>
    </dgm:pt>
    <dgm:pt modelId="{EEECA2CA-C1C2-4C8A-8298-C18049B12132}" type="pres">
      <dgm:prSet presAssocID="{0390A997-A58D-4A89-8915-76BDE97B7F6D}" presName="bgRect" presStyleLbl="node1" presStyleIdx="2" presStyleCnt="3"/>
      <dgm:spPr/>
    </dgm:pt>
    <dgm:pt modelId="{7BE25B71-3E65-443B-BD44-58FB1DBBF931}" type="pres">
      <dgm:prSet presAssocID="{0390A997-A58D-4A89-8915-76BDE97B7F6D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AE8E08E3-EAA5-44D8-8B13-40F3AB954983}" type="pres">
      <dgm:prSet presAssocID="{0390A997-A58D-4A89-8915-76BDE97B7F6D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DD5D8E25-1C04-40C3-81FB-AC045DE53682}" type="presOf" srcId="{78E07A51-B1E9-4F07-BCFF-BD5624700617}" destId="{D36E4E92-FD6D-4AD0-AD77-FB4A34E699B1}" srcOrd="0" destOrd="0" presId="urn:microsoft.com/office/officeart/2005/8/layout/hProcess7#1"/>
    <dgm:cxn modelId="{013BC633-C67F-48DD-88B8-CB713724C800}" type="presOf" srcId="{0390A997-A58D-4A89-8915-76BDE97B7F6D}" destId="{EEECA2CA-C1C2-4C8A-8298-C18049B12132}" srcOrd="0" destOrd="0" presId="urn:microsoft.com/office/officeart/2005/8/layout/hProcess7#1"/>
    <dgm:cxn modelId="{52C8C234-E277-4F74-905D-667BA8805201}" type="presOf" srcId="{0390A997-A58D-4A89-8915-76BDE97B7F6D}" destId="{7BE25B71-3E65-443B-BD44-58FB1DBBF931}" srcOrd="1" destOrd="0" presId="urn:microsoft.com/office/officeart/2005/8/layout/hProcess7#1"/>
    <dgm:cxn modelId="{59776B38-73CD-4601-8F0C-B9FDE4746A06}" srcId="{37FE9DD0-7FFB-4845-8EFC-B86680CEB1BD}" destId="{78E07A51-B1E9-4F07-BCFF-BD5624700617}" srcOrd="0" destOrd="0" parTransId="{61851E40-F434-43EA-87C8-53F6F7138799}" sibTransId="{47CA05C0-E1B4-4E54-8F93-F00C57C3A291}"/>
    <dgm:cxn modelId="{06EEC743-99BA-4DDD-8520-D4C4926D17A7}" type="presOf" srcId="{F7381E0C-7F0D-4FF4-A1A3-A0340664C405}" destId="{3E41F285-0A7F-4DB5-9F89-F41E5F10DDD6}" srcOrd="0" destOrd="0" presId="urn:microsoft.com/office/officeart/2005/8/layout/hProcess7#1"/>
    <dgm:cxn modelId="{F01E696E-264C-4222-A37C-75ECDA6B2A96}" type="presOf" srcId="{96CE1566-3672-4F17-8687-3FAE3255E200}" destId="{04256833-1769-427E-8B45-22066D080055}" srcOrd="0" destOrd="1" presId="urn:microsoft.com/office/officeart/2005/8/layout/hProcess7#1"/>
    <dgm:cxn modelId="{D771EE6E-569F-46B8-9A81-5366B12C8627}" type="presOf" srcId="{0E3F6863-94E4-4F66-8F10-8EB997248FDC}" destId="{2BE6C6A8-9C16-4C54-A7F1-B008BD6018F1}" srcOrd="0" destOrd="0" presId="urn:microsoft.com/office/officeart/2005/8/layout/hProcess7#1"/>
    <dgm:cxn modelId="{9665D672-5865-4782-B646-BC8BB0CC1F17}" type="presOf" srcId="{94F9F160-8780-423D-B789-27B5C3D31E64}" destId="{04256833-1769-427E-8B45-22066D080055}" srcOrd="0" destOrd="0" presId="urn:microsoft.com/office/officeart/2005/8/layout/hProcess7#1"/>
    <dgm:cxn modelId="{7A1DD57E-3C34-4D77-B670-57F81EC531F0}" srcId="{37FE9DD0-7FFB-4845-8EFC-B86680CEB1BD}" destId="{0390A997-A58D-4A89-8915-76BDE97B7F6D}" srcOrd="2" destOrd="0" parTransId="{F0BFF256-43D4-4353-8164-1DE31F9B688F}" sibTransId="{613988C6-B3F3-4F38-AAFA-1EFEC4471B86}"/>
    <dgm:cxn modelId="{B7C2DC88-0335-4A95-B7C5-12B1EF503424}" srcId="{0390A997-A58D-4A89-8915-76BDE97B7F6D}" destId="{B497BB44-CF60-4269-B589-37677CEE2CFA}" srcOrd="0" destOrd="0" parTransId="{6A33A23E-695A-4BA1-B465-4540FB528B74}" sibTransId="{FF552ACC-3158-4DCC-85C2-94F533839691}"/>
    <dgm:cxn modelId="{43D07290-3CD3-4B4A-B4B3-91DE1F61C210}" srcId="{78E07A51-B1E9-4F07-BCFF-BD5624700617}" destId="{F7381E0C-7F0D-4FF4-A1A3-A0340664C405}" srcOrd="0" destOrd="0" parTransId="{A51A4D5F-BB06-452B-AEC3-55518A9C3E07}" sibTransId="{B683A6D5-3735-47A3-9937-1843B4EC8933}"/>
    <dgm:cxn modelId="{A675F597-346D-4B23-A428-C46067698F0E}" srcId="{0E3F6863-94E4-4F66-8F10-8EB997248FDC}" destId="{94F9F160-8780-423D-B789-27B5C3D31E64}" srcOrd="0" destOrd="0" parTransId="{E12490EE-12B9-4FEE-B9DB-E2A30A9CB7CF}" sibTransId="{FB9D953C-FA63-4189-AB38-9E1CDE56A9E6}"/>
    <dgm:cxn modelId="{8B455EAD-0E08-46E2-8CC5-64938EEF694B}" type="presOf" srcId="{78E07A51-B1E9-4F07-BCFF-BD5624700617}" destId="{CC11ADF9-00E5-42B0-AA6C-79B252D0EDD3}" srcOrd="1" destOrd="0" presId="urn:microsoft.com/office/officeart/2005/8/layout/hProcess7#1"/>
    <dgm:cxn modelId="{9F5297AE-31EE-4D9C-97B1-3CB198BCC616}" type="presOf" srcId="{B497BB44-CF60-4269-B589-37677CEE2CFA}" destId="{AE8E08E3-EAA5-44D8-8B13-40F3AB954983}" srcOrd="0" destOrd="0" presId="urn:microsoft.com/office/officeart/2005/8/layout/hProcess7#1"/>
    <dgm:cxn modelId="{F01F98B0-9341-4120-8298-EC68F5E71D63}" type="presOf" srcId="{0E3F6863-94E4-4F66-8F10-8EB997248FDC}" destId="{3EFB7A75-0255-444D-BC37-594511B9BD74}" srcOrd="1" destOrd="0" presId="urn:microsoft.com/office/officeart/2005/8/layout/hProcess7#1"/>
    <dgm:cxn modelId="{6CA633C3-31CD-4533-B3A2-B78F379684AB}" type="presOf" srcId="{37FE9DD0-7FFB-4845-8EFC-B86680CEB1BD}" destId="{9467811A-3EBF-4129-BF1A-E73C1BC7F9AC}" srcOrd="0" destOrd="0" presId="urn:microsoft.com/office/officeart/2005/8/layout/hProcess7#1"/>
    <dgm:cxn modelId="{FDD285D8-EED0-418E-8BFE-17AA5140CE36}" srcId="{0E3F6863-94E4-4F66-8F10-8EB997248FDC}" destId="{96CE1566-3672-4F17-8687-3FAE3255E200}" srcOrd="1" destOrd="0" parTransId="{6FC7E0E1-51D4-445E-8D91-E88E49DC46A9}" sibTransId="{B61352BF-E29C-40D8-88AC-F5C133C27515}"/>
    <dgm:cxn modelId="{93547CFA-AB4B-497D-8023-314A0660D2CE}" srcId="{37FE9DD0-7FFB-4845-8EFC-B86680CEB1BD}" destId="{0E3F6863-94E4-4F66-8F10-8EB997248FDC}" srcOrd="1" destOrd="0" parTransId="{105A1B37-0FEA-4676-B5FD-2469A1061750}" sibTransId="{A27F7F59-ED9F-4C42-B090-85FA4C648400}"/>
    <dgm:cxn modelId="{C5C473B5-713B-4765-A886-A1CAED0258D4}" type="presParOf" srcId="{9467811A-3EBF-4129-BF1A-E73C1BC7F9AC}" destId="{91438C3A-82E0-47F1-95B2-44E6D7CCB654}" srcOrd="0" destOrd="0" presId="urn:microsoft.com/office/officeart/2005/8/layout/hProcess7#1"/>
    <dgm:cxn modelId="{82288C69-2D1D-4D09-9F9D-645AD85A2459}" type="presParOf" srcId="{91438C3A-82E0-47F1-95B2-44E6D7CCB654}" destId="{D36E4E92-FD6D-4AD0-AD77-FB4A34E699B1}" srcOrd="0" destOrd="0" presId="urn:microsoft.com/office/officeart/2005/8/layout/hProcess7#1"/>
    <dgm:cxn modelId="{E17681A1-1175-4FBF-B760-E96367F15ED9}" type="presParOf" srcId="{91438C3A-82E0-47F1-95B2-44E6D7CCB654}" destId="{CC11ADF9-00E5-42B0-AA6C-79B252D0EDD3}" srcOrd="1" destOrd="0" presId="urn:microsoft.com/office/officeart/2005/8/layout/hProcess7#1"/>
    <dgm:cxn modelId="{B2F15AE2-3A61-4EFF-9E69-F0BE2EDF04CE}" type="presParOf" srcId="{91438C3A-82E0-47F1-95B2-44E6D7CCB654}" destId="{3E41F285-0A7F-4DB5-9F89-F41E5F10DDD6}" srcOrd="2" destOrd="0" presId="urn:microsoft.com/office/officeart/2005/8/layout/hProcess7#1"/>
    <dgm:cxn modelId="{7133B011-AC3C-48CE-A42C-0DD24878DC39}" type="presParOf" srcId="{9467811A-3EBF-4129-BF1A-E73C1BC7F9AC}" destId="{086B0355-D3B6-4908-9085-D9D7FD4121EF}" srcOrd="1" destOrd="0" presId="urn:microsoft.com/office/officeart/2005/8/layout/hProcess7#1"/>
    <dgm:cxn modelId="{7207E673-6474-4AD5-B1CF-17C813D3C80E}" type="presParOf" srcId="{9467811A-3EBF-4129-BF1A-E73C1BC7F9AC}" destId="{D652F143-C66F-457F-AD7A-8581622B2BF6}" srcOrd="2" destOrd="0" presId="urn:microsoft.com/office/officeart/2005/8/layout/hProcess7#1"/>
    <dgm:cxn modelId="{A0DF19AA-5BD5-4E6B-BF2F-449D81344BB4}" type="presParOf" srcId="{D652F143-C66F-457F-AD7A-8581622B2BF6}" destId="{974123C5-48C6-4F04-9BE5-E06F980A05FD}" srcOrd="0" destOrd="0" presId="urn:microsoft.com/office/officeart/2005/8/layout/hProcess7#1"/>
    <dgm:cxn modelId="{2537838B-8F5D-4EDA-86DD-574F1AAFE1CA}" type="presParOf" srcId="{D652F143-C66F-457F-AD7A-8581622B2BF6}" destId="{272BF928-0C5E-4D91-ACF3-7A8556097B98}" srcOrd="1" destOrd="0" presId="urn:microsoft.com/office/officeart/2005/8/layout/hProcess7#1"/>
    <dgm:cxn modelId="{67294695-895A-479D-BD2D-A15C6CEA7B3D}" type="presParOf" srcId="{D652F143-C66F-457F-AD7A-8581622B2BF6}" destId="{69940798-7CAA-4348-B04B-20F81FC5039C}" srcOrd="2" destOrd="0" presId="urn:microsoft.com/office/officeart/2005/8/layout/hProcess7#1"/>
    <dgm:cxn modelId="{0E19D938-155D-4AB8-88C6-EFB7CBA3481F}" type="presParOf" srcId="{9467811A-3EBF-4129-BF1A-E73C1BC7F9AC}" destId="{92AF255E-8EF6-4FDA-A60E-17F412EAC8E5}" srcOrd="3" destOrd="0" presId="urn:microsoft.com/office/officeart/2005/8/layout/hProcess7#1"/>
    <dgm:cxn modelId="{28A54B77-366C-4FB7-9784-3D7868B84A09}" type="presParOf" srcId="{9467811A-3EBF-4129-BF1A-E73C1BC7F9AC}" destId="{656320F6-8601-4673-A92B-984403EA0063}" srcOrd="4" destOrd="0" presId="urn:microsoft.com/office/officeart/2005/8/layout/hProcess7#1"/>
    <dgm:cxn modelId="{DA2A7253-A0EF-4284-909E-DB5FBF2B3F46}" type="presParOf" srcId="{656320F6-8601-4673-A92B-984403EA0063}" destId="{2BE6C6A8-9C16-4C54-A7F1-B008BD6018F1}" srcOrd="0" destOrd="0" presId="urn:microsoft.com/office/officeart/2005/8/layout/hProcess7#1"/>
    <dgm:cxn modelId="{CD2231B9-9B09-411B-84CE-0A82097D0E98}" type="presParOf" srcId="{656320F6-8601-4673-A92B-984403EA0063}" destId="{3EFB7A75-0255-444D-BC37-594511B9BD74}" srcOrd="1" destOrd="0" presId="urn:microsoft.com/office/officeart/2005/8/layout/hProcess7#1"/>
    <dgm:cxn modelId="{CD5C3847-0785-4F7F-947F-9B37926EC3D6}" type="presParOf" srcId="{656320F6-8601-4673-A92B-984403EA0063}" destId="{04256833-1769-427E-8B45-22066D080055}" srcOrd="2" destOrd="0" presId="urn:microsoft.com/office/officeart/2005/8/layout/hProcess7#1"/>
    <dgm:cxn modelId="{97BD1C47-402A-4353-AC3C-F723E71D9427}" type="presParOf" srcId="{9467811A-3EBF-4129-BF1A-E73C1BC7F9AC}" destId="{7F7781F1-2E5B-4CD8-B21D-C7E72E81346A}" srcOrd="5" destOrd="0" presId="urn:microsoft.com/office/officeart/2005/8/layout/hProcess7#1"/>
    <dgm:cxn modelId="{13399C6F-D1F6-493D-8447-E804D73D5350}" type="presParOf" srcId="{9467811A-3EBF-4129-BF1A-E73C1BC7F9AC}" destId="{10A367D2-9915-405B-A9F8-903AF31479BC}" srcOrd="6" destOrd="0" presId="urn:microsoft.com/office/officeart/2005/8/layout/hProcess7#1"/>
    <dgm:cxn modelId="{440E01BD-7FEA-4E94-9028-553F20ABFB5B}" type="presParOf" srcId="{10A367D2-9915-405B-A9F8-903AF31479BC}" destId="{0E2C3202-667B-44CD-9BC1-2D589FF432A7}" srcOrd="0" destOrd="0" presId="urn:microsoft.com/office/officeart/2005/8/layout/hProcess7#1"/>
    <dgm:cxn modelId="{52A30AAA-FD86-46AB-BDE7-5AF694EF799F}" type="presParOf" srcId="{10A367D2-9915-405B-A9F8-903AF31479BC}" destId="{CE268363-C68B-4669-8935-25F2DB386E1C}" srcOrd="1" destOrd="0" presId="urn:microsoft.com/office/officeart/2005/8/layout/hProcess7#1"/>
    <dgm:cxn modelId="{6666484F-8464-43D1-A8C2-87F7EDBB0F66}" type="presParOf" srcId="{10A367D2-9915-405B-A9F8-903AF31479BC}" destId="{7D09BE31-5FFB-45AF-87CF-4B8326B9C654}" srcOrd="2" destOrd="0" presId="urn:microsoft.com/office/officeart/2005/8/layout/hProcess7#1"/>
    <dgm:cxn modelId="{53A4E913-E080-43C0-9BCE-B50BE6B4D07B}" type="presParOf" srcId="{9467811A-3EBF-4129-BF1A-E73C1BC7F9AC}" destId="{C1084BBB-0ABE-410E-8735-F618864AAEA6}" srcOrd="7" destOrd="0" presId="urn:microsoft.com/office/officeart/2005/8/layout/hProcess7#1"/>
    <dgm:cxn modelId="{B6F5C6FA-4C01-47ED-B41B-D82E935FD911}" type="presParOf" srcId="{9467811A-3EBF-4129-BF1A-E73C1BC7F9AC}" destId="{B36FBF06-7BA6-4B0E-9E37-6DE1062D5424}" srcOrd="8" destOrd="0" presId="urn:microsoft.com/office/officeart/2005/8/layout/hProcess7#1"/>
    <dgm:cxn modelId="{680FCEF8-B1D2-46F4-91C1-63D640AE73E7}" type="presParOf" srcId="{B36FBF06-7BA6-4B0E-9E37-6DE1062D5424}" destId="{EEECA2CA-C1C2-4C8A-8298-C18049B12132}" srcOrd="0" destOrd="0" presId="urn:microsoft.com/office/officeart/2005/8/layout/hProcess7#1"/>
    <dgm:cxn modelId="{47273253-10DD-4246-B5BC-F21461269DAD}" type="presParOf" srcId="{B36FBF06-7BA6-4B0E-9E37-6DE1062D5424}" destId="{7BE25B71-3E65-443B-BD44-58FB1DBBF931}" srcOrd="1" destOrd="0" presId="urn:microsoft.com/office/officeart/2005/8/layout/hProcess7#1"/>
    <dgm:cxn modelId="{AB5404DB-F7D1-4445-84BD-224CC7D6175C}" type="presParOf" srcId="{B36FBF06-7BA6-4B0E-9E37-6DE1062D5424}" destId="{AE8E08E3-EAA5-44D8-8B13-40F3AB954983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AC54120-9951-4CAA-B675-A2C5F520A4F3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F0654D9C-C480-4761-8BC1-9B20DA37E8D5}">
      <dgm:prSet/>
      <dgm:spPr/>
      <dgm:t>
        <a:bodyPr/>
        <a:lstStyle/>
        <a:p>
          <a:pPr marL="0" indent="0">
            <a:tabLst/>
          </a:pPr>
          <a:r>
            <a:rPr lang="es-UY" b="1" dirty="0"/>
            <a:t>MODIFICACIONES NORMATIVAS</a:t>
          </a:r>
        </a:p>
      </dgm:t>
    </dgm:pt>
    <dgm:pt modelId="{76E601F0-E106-47D1-B85A-5169D09A9537}" type="parTrans" cxnId="{F3976CEB-F79E-4BC1-8C0B-239C66AA55D3}">
      <dgm:prSet/>
      <dgm:spPr/>
      <dgm:t>
        <a:bodyPr/>
        <a:lstStyle/>
        <a:p>
          <a:endParaRPr lang="es-UY"/>
        </a:p>
      </dgm:t>
    </dgm:pt>
    <dgm:pt modelId="{44509BE7-BA88-4B60-B886-8E36146F0612}" type="sibTrans" cxnId="{F3976CEB-F79E-4BC1-8C0B-239C66AA55D3}">
      <dgm:prSet/>
      <dgm:spPr/>
      <dgm:t>
        <a:bodyPr/>
        <a:lstStyle/>
        <a:p>
          <a:endParaRPr lang="es-UY"/>
        </a:p>
      </dgm:t>
    </dgm:pt>
    <dgm:pt modelId="{A1886AE1-3664-41EC-A6D1-186A6EA3D322}" type="pres">
      <dgm:prSet presAssocID="{7AC54120-9951-4CAA-B675-A2C5F520A4F3}" presName="linear" presStyleCnt="0">
        <dgm:presLayoutVars>
          <dgm:dir/>
          <dgm:resizeHandles val="exact"/>
        </dgm:presLayoutVars>
      </dgm:prSet>
      <dgm:spPr/>
    </dgm:pt>
    <dgm:pt modelId="{AB01F2CB-E9FE-4139-B1AE-B3C6A3599BB1}" type="pres">
      <dgm:prSet presAssocID="{F0654D9C-C480-4761-8BC1-9B20DA37E8D5}" presName="comp" presStyleCnt="0"/>
      <dgm:spPr/>
    </dgm:pt>
    <dgm:pt modelId="{6DF8E23E-EE1C-4EF2-B34E-D8F572377A45}" type="pres">
      <dgm:prSet presAssocID="{F0654D9C-C480-4761-8BC1-9B20DA37E8D5}" presName="box" presStyleLbl="node1" presStyleIdx="0" presStyleCnt="1" custLinFactNeighborX="-67021" custLinFactNeighborY="-50000"/>
      <dgm:spPr/>
    </dgm:pt>
    <dgm:pt modelId="{15FBB6C0-856A-4CFF-8006-BD41F01F15C6}" type="pres">
      <dgm:prSet presAssocID="{F0654D9C-C480-4761-8BC1-9B20DA37E8D5}" presName="img" presStyleLbl="fgImgPlace1" presStyleIdx="0" presStyleCnt="1" custScaleX="27021" custScaleY="119340" custLinFactNeighborX="-38848" custLinFactNeighborY="-28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0ADB337-0CB7-47CE-B502-D8F818EA6BD0}" type="pres">
      <dgm:prSet presAssocID="{F0654D9C-C480-4761-8BC1-9B20DA37E8D5}" presName="text" presStyleLbl="node1" presStyleIdx="0" presStyleCnt="1">
        <dgm:presLayoutVars>
          <dgm:bulletEnabled val="1"/>
        </dgm:presLayoutVars>
      </dgm:prSet>
      <dgm:spPr/>
    </dgm:pt>
  </dgm:ptLst>
  <dgm:cxnLst>
    <dgm:cxn modelId="{A94F5E51-AAA4-454F-AD0B-244B11C26547}" type="presOf" srcId="{F0654D9C-C480-4761-8BC1-9B20DA37E8D5}" destId="{50ADB337-0CB7-47CE-B502-D8F818EA6BD0}" srcOrd="1" destOrd="0" presId="urn:microsoft.com/office/officeart/2005/8/layout/vList4#2"/>
    <dgm:cxn modelId="{995F1694-C6A5-4CA3-B465-E1AB0FD28CB1}" type="presOf" srcId="{F0654D9C-C480-4761-8BC1-9B20DA37E8D5}" destId="{6DF8E23E-EE1C-4EF2-B34E-D8F572377A45}" srcOrd="0" destOrd="0" presId="urn:microsoft.com/office/officeart/2005/8/layout/vList4#2"/>
    <dgm:cxn modelId="{F3976CEB-F79E-4BC1-8C0B-239C66AA55D3}" srcId="{7AC54120-9951-4CAA-B675-A2C5F520A4F3}" destId="{F0654D9C-C480-4761-8BC1-9B20DA37E8D5}" srcOrd="0" destOrd="0" parTransId="{76E601F0-E106-47D1-B85A-5169D09A9537}" sibTransId="{44509BE7-BA88-4B60-B886-8E36146F0612}"/>
    <dgm:cxn modelId="{5047E2EB-4888-46A9-B389-9A8102B828CB}" type="presOf" srcId="{7AC54120-9951-4CAA-B675-A2C5F520A4F3}" destId="{A1886AE1-3664-41EC-A6D1-186A6EA3D322}" srcOrd="0" destOrd="0" presId="urn:microsoft.com/office/officeart/2005/8/layout/vList4#2"/>
    <dgm:cxn modelId="{96060C5A-4E83-4444-A617-AFDA5B3C13E4}" type="presParOf" srcId="{A1886AE1-3664-41EC-A6D1-186A6EA3D322}" destId="{AB01F2CB-E9FE-4139-B1AE-B3C6A3599BB1}" srcOrd="0" destOrd="0" presId="urn:microsoft.com/office/officeart/2005/8/layout/vList4#2"/>
    <dgm:cxn modelId="{1C513001-A282-4113-848E-154EB50DB776}" type="presParOf" srcId="{AB01F2CB-E9FE-4139-B1AE-B3C6A3599BB1}" destId="{6DF8E23E-EE1C-4EF2-B34E-D8F572377A45}" srcOrd="0" destOrd="0" presId="urn:microsoft.com/office/officeart/2005/8/layout/vList4#2"/>
    <dgm:cxn modelId="{A010ECD9-761B-460C-AC74-F3975BF0F6A5}" type="presParOf" srcId="{AB01F2CB-E9FE-4139-B1AE-B3C6A3599BB1}" destId="{15FBB6C0-856A-4CFF-8006-BD41F01F15C6}" srcOrd="1" destOrd="0" presId="urn:microsoft.com/office/officeart/2005/8/layout/vList4#2"/>
    <dgm:cxn modelId="{10C04852-695F-41D8-92C5-B46D5D233591}" type="presParOf" srcId="{AB01F2CB-E9FE-4139-B1AE-B3C6A3599BB1}" destId="{50ADB337-0CB7-47CE-B502-D8F818EA6BD0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E52716-CA99-4C9E-93A0-63FC6F66E78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F09CA9D7-8810-4EE1-AE4C-B2FAC097407A}">
      <dgm:prSet phldrT="[Texto]" custT="1"/>
      <dgm:spPr/>
      <dgm:t>
        <a:bodyPr/>
        <a:lstStyle/>
        <a:p>
          <a:r>
            <a:rPr lang="es-ES" sz="3200" dirty="0"/>
            <a:t>PRINCIPALES CAMBIOS</a:t>
          </a:r>
          <a:endParaRPr lang="es-UY" sz="3200" dirty="0"/>
        </a:p>
      </dgm:t>
    </dgm:pt>
    <dgm:pt modelId="{A4C306E6-A059-4B5F-AC95-4ACC576AFE96}" type="parTrans" cxnId="{0077919C-73BE-4BB9-BBD2-F827EB69EDB7}">
      <dgm:prSet/>
      <dgm:spPr/>
      <dgm:t>
        <a:bodyPr/>
        <a:lstStyle/>
        <a:p>
          <a:endParaRPr lang="es-UY"/>
        </a:p>
      </dgm:t>
    </dgm:pt>
    <dgm:pt modelId="{148277D0-D064-47C3-B31D-42F0DC26C0D2}" type="sibTrans" cxnId="{0077919C-73BE-4BB9-BBD2-F827EB69EDB7}">
      <dgm:prSet/>
      <dgm:spPr/>
      <dgm:t>
        <a:bodyPr/>
        <a:lstStyle/>
        <a:p>
          <a:endParaRPr lang="es-UY"/>
        </a:p>
      </dgm:t>
    </dgm:pt>
    <dgm:pt modelId="{07E21AB2-2C6B-415A-AC4D-3321B7E8A837}">
      <dgm:prSet phldrT="[Texto]"/>
      <dgm:spPr/>
      <dgm:t>
        <a:bodyPr/>
        <a:lstStyle/>
        <a:p>
          <a:r>
            <a:rPr lang="es-UY" dirty="0"/>
            <a:t>Embarcaciones</a:t>
          </a:r>
        </a:p>
      </dgm:t>
    </dgm:pt>
    <dgm:pt modelId="{AE41D373-D095-47B4-8674-1DD21E595559}" type="parTrans" cxnId="{F9C436B7-A717-445E-A91A-907E070BB065}">
      <dgm:prSet/>
      <dgm:spPr/>
      <dgm:t>
        <a:bodyPr/>
        <a:lstStyle/>
        <a:p>
          <a:endParaRPr lang="es-UY"/>
        </a:p>
      </dgm:t>
    </dgm:pt>
    <dgm:pt modelId="{27CF10FC-9006-40F5-903E-95C85B464D17}" type="sibTrans" cxnId="{F9C436B7-A717-445E-A91A-907E070BB065}">
      <dgm:prSet/>
      <dgm:spPr/>
      <dgm:t>
        <a:bodyPr/>
        <a:lstStyle/>
        <a:p>
          <a:endParaRPr lang="es-UY"/>
        </a:p>
      </dgm:t>
    </dgm:pt>
    <dgm:pt modelId="{E80280C5-D15D-47E8-8484-E76AE4AD2E00}">
      <dgm:prSet phldrT="[Texto]"/>
      <dgm:spPr/>
      <dgm:t>
        <a:bodyPr/>
        <a:lstStyle/>
        <a:p>
          <a:r>
            <a:rPr lang="es-UY" dirty="0"/>
            <a:t>Aeronaves</a:t>
          </a:r>
        </a:p>
      </dgm:t>
    </dgm:pt>
    <dgm:pt modelId="{51BB0A55-72D5-4AC7-B21D-4BE5114AD491}" type="parTrans" cxnId="{13623561-5C7F-4AA7-918D-E947FF901BF4}">
      <dgm:prSet/>
      <dgm:spPr/>
      <dgm:t>
        <a:bodyPr/>
        <a:lstStyle/>
        <a:p>
          <a:endParaRPr lang="es-UY"/>
        </a:p>
      </dgm:t>
    </dgm:pt>
    <dgm:pt modelId="{CC77F6CF-976D-4C54-B906-A7943EBD9246}" type="sibTrans" cxnId="{13623561-5C7F-4AA7-918D-E947FF901BF4}">
      <dgm:prSet/>
      <dgm:spPr/>
      <dgm:t>
        <a:bodyPr/>
        <a:lstStyle/>
        <a:p>
          <a:endParaRPr lang="es-UY"/>
        </a:p>
      </dgm:t>
    </dgm:pt>
    <dgm:pt modelId="{56F27BBB-432D-442C-9EE6-81C356863E42}">
      <dgm:prSet phldrT="[Texto]"/>
      <dgm:spPr/>
      <dgm:t>
        <a:bodyPr/>
        <a:lstStyle/>
        <a:p>
          <a:r>
            <a:rPr lang="es-ES" dirty="0"/>
            <a:t>Incorporación nuevas actividades reguladas:</a:t>
          </a:r>
          <a:endParaRPr lang="es-UY" dirty="0"/>
        </a:p>
      </dgm:t>
    </dgm:pt>
    <dgm:pt modelId="{54D01F09-E843-4055-A240-7760FBE413AD}" type="parTrans" cxnId="{4F68E07F-DAC2-4F14-B708-7FF2C77F69B8}">
      <dgm:prSet/>
      <dgm:spPr/>
      <dgm:t>
        <a:bodyPr/>
        <a:lstStyle/>
        <a:p>
          <a:endParaRPr lang="es-UY"/>
        </a:p>
      </dgm:t>
    </dgm:pt>
    <dgm:pt modelId="{37A1BD73-8430-48C9-B2B6-164E1029DEFA}" type="sibTrans" cxnId="{4F68E07F-DAC2-4F14-B708-7FF2C77F69B8}">
      <dgm:prSet/>
      <dgm:spPr/>
      <dgm:t>
        <a:bodyPr/>
        <a:lstStyle/>
        <a:p>
          <a:endParaRPr lang="es-UY"/>
        </a:p>
      </dgm:t>
    </dgm:pt>
    <dgm:pt modelId="{C9D043F7-0149-4AF5-A57A-D4A350619F42}">
      <dgm:prSet phldrT="[Texto]"/>
      <dgm:spPr/>
      <dgm:t>
        <a:bodyPr/>
        <a:lstStyle/>
        <a:p>
          <a:r>
            <a:rPr lang="es-UY" dirty="0"/>
            <a:t>Control De Origen De Los Fondos y Beneficiario Final grandes inversiones inmobiliarias;</a:t>
          </a:r>
        </a:p>
      </dgm:t>
    </dgm:pt>
    <dgm:pt modelId="{CB7BD210-DDE3-4D02-B9A5-2ECEEF4427E1}" type="parTrans" cxnId="{9A37934A-0F00-4345-BF72-D44CF57D6564}">
      <dgm:prSet/>
      <dgm:spPr/>
      <dgm:t>
        <a:bodyPr/>
        <a:lstStyle/>
        <a:p>
          <a:endParaRPr lang="es-UY"/>
        </a:p>
      </dgm:t>
    </dgm:pt>
    <dgm:pt modelId="{57A9F8D9-3AD4-46D4-BB52-DAA3917D768A}" type="sibTrans" cxnId="{9A37934A-0F00-4345-BF72-D44CF57D6564}">
      <dgm:prSet/>
      <dgm:spPr/>
      <dgm:t>
        <a:bodyPr/>
        <a:lstStyle/>
        <a:p>
          <a:endParaRPr lang="es-UY"/>
        </a:p>
      </dgm:t>
    </dgm:pt>
    <dgm:pt modelId="{B0B40A1C-55DF-435A-BFBA-E8F4179E99FD}">
      <dgm:prSet phldrT="[Texto]"/>
      <dgm:spPr/>
      <dgm:t>
        <a:bodyPr/>
        <a:lstStyle/>
        <a:p>
          <a:r>
            <a:rPr lang="es-ES" dirty="0"/>
            <a:t>Capítulo IV Decreto 379/18 -  Sector Inmobiliario;</a:t>
          </a:r>
          <a:endParaRPr lang="es-UY" dirty="0"/>
        </a:p>
      </dgm:t>
    </dgm:pt>
    <dgm:pt modelId="{E0FC6916-0F9D-4968-92DD-1357539848CA}" type="parTrans" cxnId="{52968953-4E72-49DF-927F-CF9D4019C85C}">
      <dgm:prSet/>
      <dgm:spPr/>
      <dgm:t>
        <a:bodyPr/>
        <a:lstStyle/>
        <a:p>
          <a:endParaRPr lang="es-UY"/>
        </a:p>
      </dgm:t>
    </dgm:pt>
    <dgm:pt modelId="{9E8E86FD-7889-426D-94AA-C3BE9B121EB3}" type="sibTrans" cxnId="{52968953-4E72-49DF-927F-CF9D4019C85C}">
      <dgm:prSet/>
      <dgm:spPr/>
      <dgm:t>
        <a:bodyPr/>
        <a:lstStyle/>
        <a:p>
          <a:endParaRPr lang="es-UY"/>
        </a:p>
      </dgm:t>
    </dgm:pt>
    <dgm:pt modelId="{16686414-61F5-47A5-942A-72D100C6AF63}">
      <dgm:prSet/>
      <dgm:spPr/>
      <dgm:t>
        <a:bodyPr/>
        <a:lstStyle/>
        <a:p>
          <a:r>
            <a:rPr lang="es-ES" dirty="0"/>
            <a:t>Capítulo X Decreto 379/18 – Sector OFSL</a:t>
          </a:r>
          <a:endParaRPr lang="es-UY" dirty="0"/>
        </a:p>
      </dgm:t>
    </dgm:pt>
    <dgm:pt modelId="{DC3EB61C-73FF-4236-93C4-D4403F6F1E95}" type="parTrans" cxnId="{2756601A-E9B6-4BD4-A4F1-CABFDC1CF453}">
      <dgm:prSet/>
      <dgm:spPr/>
      <dgm:t>
        <a:bodyPr/>
        <a:lstStyle/>
        <a:p>
          <a:endParaRPr lang="es-UY"/>
        </a:p>
      </dgm:t>
    </dgm:pt>
    <dgm:pt modelId="{85E8F048-5AE3-438F-9AE7-ED3EE4E895F9}" type="sibTrans" cxnId="{2756601A-E9B6-4BD4-A4F1-CABFDC1CF453}">
      <dgm:prSet/>
      <dgm:spPr/>
      <dgm:t>
        <a:bodyPr/>
        <a:lstStyle/>
        <a:p>
          <a:endParaRPr lang="es-UY"/>
        </a:p>
      </dgm:t>
    </dgm:pt>
    <dgm:pt modelId="{51FCAC07-EF55-4C8A-81FA-31632BEFAC54}">
      <dgm:prSet phldrT="[Texto]"/>
      <dgm:spPr/>
      <dgm:t>
        <a:bodyPr/>
        <a:lstStyle/>
        <a:p>
          <a:r>
            <a:rPr lang="es-UY" dirty="0"/>
            <a:t>Vehículos de Alta Gama</a:t>
          </a:r>
        </a:p>
      </dgm:t>
    </dgm:pt>
    <dgm:pt modelId="{CBD54963-5AE8-4DD1-BFB6-8CBF7C4672A9}" type="parTrans" cxnId="{1A48AC4E-8412-4037-B72A-01695A97C8E5}">
      <dgm:prSet/>
      <dgm:spPr/>
      <dgm:t>
        <a:bodyPr/>
        <a:lstStyle/>
        <a:p>
          <a:endParaRPr lang="es-UY"/>
        </a:p>
      </dgm:t>
    </dgm:pt>
    <dgm:pt modelId="{AD85CBFE-9E07-4086-A187-D3F9CA4AA511}" type="sibTrans" cxnId="{1A48AC4E-8412-4037-B72A-01695A97C8E5}">
      <dgm:prSet/>
      <dgm:spPr/>
      <dgm:t>
        <a:bodyPr/>
        <a:lstStyle/>
        <a:p>
          <a:endParaRPr lang="es-UY"/>
        </a:p>
      </dgm:t>
    </dgm:pt>
    <dgm:pt modelId="{7B14473D-B447-47E8-8E23-079046EC4ADB}">
      <dgm:prSet phldrT="[Texto]"/>
      <dgm:spPr/>
      <dgm:t>
        <a:bodyPr/>
        <a:lstStyle/>
        <a:p>
          <a:r>
            <a:rPr lang="es-ES" dirty="0"/>
            <a:t>SAD</a:t>
          </a:r>
          <a:endParaRPr lang="es-UY" dirty="0"/>
        </a:p>
      </dgm:t>
    </dgm:pt>
    <dgm:pt modelId="{BDE7D6C6-6C93-415C-A581-C3D3497E6FDC}" type="parTrans" cxnId="{96950505-7428-4A7F-8005-90DDB8041AEE}">
      <dgm:prSet/>
      <dgm:spPr/>
      <dgm:t>
        <a:bodyPr/>
        <a:lstStyle/>
        <a:p>
          <a:endParaRPr lang="es-UY"/>
        </a:p>
      </dgm:t>
    </dgm:pt>
    <dgm:pt modelId="{7BD86BBD-B507-4443-8D97-05084F26CF3E}" type="sibTrans" cxnId="{96950505-7428-4A7F-8005-90DDB8041AEE}">
      <dgm:prSet/>
      <dgm:spPr/>
      <dgm:t>
        <a:bodyPr/>
        <a:lstStyle/>
        <a:p>
          <a:endParaRPr lang="es-UY"/>
        </a:p>
      </dgm:t>
    </dgm:pt>
    <dgm:pt modelId="{444645B2-3947-457A-B3C6-24691B99D4EF}">
      <dgm:prSet phldrT="[Texto]"/>
      <dgm:spPr/>
      <dgm:t>
        <a:bodyPr/>
        <a:lstStyle/>
        <a:p>
          <a:r>
            <a:rPr lang="es-ES" dirty="0"/>
            <a:t>Decreto LUC</a:t>
          </a:r>
          <a:endParaRPr lang="es-UY" dirty="0"/>
        </a:p>
      </dgm:t>
    </dgm:pt>
    <dgm:pt modelId="{68CA02E1-41EB-4F6A-AD71-94E429C957CA}" type="parTrans" cxnId="{A698A0B0-1F9F-42DC-829B-3534450AC06F}">
      <dgm:prSet/>
      <dgm:spPr/>
    </dgm:pt>
    <dgm:pt modelId="{1A53EC06-149D-4C3B-BA5B-C7973D1ADEB7}" type="sibTrans" cxnId="{A698A0B0-1F9F-42DC-829B-3534450AC06F}">
      <dgm:prSet/>
      <dgm:spPr/>
    </dgm:pt>
    <dgm:pt modelId="{1DBDF665-CAB8-41B2-BC1F-1DB780D97B7C}" type="pres">
      <dgm:prSet presAssocID="{58E52716-CA99-4C9E-93A0-63FC6F66E785}" presName="Name0" presStyleCnt="0">
        <dgm:presLayoutVars>
          <dgm:dir/>
          <dgm:animLvl val="lvl"/>
          <dgm:resizeHandles/>
        </dgm:presLayoutVars>
      </dgm:prSet>
      <dgm:spPr/>
    </dgm:pt>
    <dgm:pt modelId="{CF0B3B52-BC7F-4119-96F8-5CD7E70469F6}" type="pres">
      <dgm:prSet presAssocID="{F09CA9D7-8810-4EE1-AE4C-B2FAC097407A}" presName="linNode" presStyleCnt="0"/>
      <dgm:spPr/>
    </dgm:pt>
    <dgm:pt modelId="{010E8583-285B-4190-98F7-A46DAB595704}" type="pres">
      <dgm:prSet presAssocID="{F09CA9D7-8810-4EE1-AE4C-B2FAC097407A}" presName="parentShp" presStyleLbl="node1" presStyleIdx="0" presStyleCnt="1" custLinFactNeighborY="-1297">
        <dgm:presLayoutVars>
          <dgm:bulletEnabled val="1"/>
        </dgm:presLayoutVars>
      </dgm:prSet>
      <dgm:spPr/>
    </dgm:pt>
    <dgm:pt modelId="{8572BDAB-E946-4C6A-82EE-D0B7F5B862C7}" type="pres">
      <dgm:prSet presAssocID="{F09CA9D7-8810-4EE1-AE4C-B2FAC097407A}" presName="childShp" presStyleLbl="bgAccFollowNode1" presStyleIdx="0" presStyleCnt="1">
        <dgm:presLayoutVars>
          <dgm:bulletEnabled val="1"/>
        </dgm:presLayoutVars>
      </dgm:prSet>
      <dgm:spPr/>
    </dgm:pt>
  </dgm:ptLst>
  <dgm:cxnLst>
    <dgm:cxn modelId="{96950505-7428-4A7F-8005-90DDB8041AEE}" srcId="{56F27BBB-432D-442C-9EE6-81C356863E42}" destId="{7B14473D-B447-47E8-8E23-079046EC4ADB}" srcOrd="3" destOrd="0" parTransId="{BDE7D6C6-6C93-415C-A581-C3D3497E6FDC}" sibTransId="{7BD86BBD-B507-4443-8D97-05084F26CF3E}"/>
    <dgm:cxn modelId="{2756601A-E9B6-4BD4-A4F1-CABFDC1CF453}" srcId="{F09CA9D7-8810-4EE1-AE4C-B2FAC097407A}" destId="{16686414-61F5-47A5-942A-72D100C6AF63}" srcOrd="4" destOrd="0" parTransId="{DC3EB61C-73FF-4236-93C4-D4403F6F1E95}" sibTransId="{85E8F048-5AE3-438F-9AE7-ED3EE4E895F9}"/>
    <dgm:cxn modelId="{2900441C-2E13-4B4A-A204-E1AA19A5AF37}" type="presOf" srcId="{07E21AB2-2C6B-415A-AC4D-3321B7E8A837}" destId="{8572BDAB-E946-4C6A-82EE-D0B7F5B862C7}" srcOrd="0" destOrd="3" presId="urn:microsoft.com/office/officeart/2005/8/layout/vList6"/>
    <dgm:cxn modelId="{3E4B7C32-509F-4874-9A13-A94003E8A529}" type="presOf" srcId="{C9D043F7-0149-4AF5-A57A-D4A350619F42}" destId="{8572BDAB-E946-4C6A-82EE-D0B7F5B862C7}" srcOrd="0" destOrd="6" presId="urn:microsoft.com/office/officeart/2005/8/layout/vList6"/>
    <dgm:cxn modelId="{CA5CE85C-EC57-41FD-B716-2B39B9FECA13}" type="presOf" srcId="{444645B2-3947-457A-B3C6-24691B99D4EF}" destId="{8572BDAB-E946-4C6A-82EE-D0B7F5B862C7}" srcOrd="0" destOrd="0" presId="urn:microsoft.com/office/officeart/2005/8/layout/vList6"/>
    <dgm:cxn modelId="{13623561-5C7F-4AA7-918D-E947FF901BF4}" srcId="{56F27BBB-432D-442C-9EE6-81C356863E42}" destId="{E80280C5-D15D-47E8-8484-E76AE4AD2E00}" srcOrd="2" destOrd="0" parTransId="{51BB0A55-72D5-4AC7-B21D-4BE5114AD491}" sibTransId="{CC77F6CF-976D-4C54-B906-A7943EBD9246}"/>
    <dgm:cxn modelId="{4FFA9949-65CC-4759-991E-E362DC9D2BC7}" type="presOf" srcId="{E80280C5-D15D-47E8-8484-E76AE4AD2E00}" destId="{8572BDAB-E946-4C6A-82EE-D0B7F5B862C7}" srcOrd="0" destOrd="4" presId="urn:microsoft.com/office/officeart/2005/8/layout/vList6"/>
    <dgm:cxn modelId="{9A37934A-0F00-4345-BF72-D44CF57D6564}" srcId="{F09CA9D7-8810-4EE1-AE4C-B2FAC097407A}" destId="{C9D043F7-0149-4AF5-A57A-D4A350619F42}" srcOrd="2" destOrd="0" parTransId="{CB7BD210-DDE3-4D02-B9A5-2ECEEF4427E1}" sibTransId="{57A9F8D9-3AD4-46D4-BB52-DAA3917D768A}"/>
    <dgm:cxn modelId="{14622A6B-F41C-45AE-ABB3-A0216617B407}" type="presOf" srcId="{56F27BBB-432D-442C-9EE6-81C356863E42}" destId="{8572BDAB-E946-4C6A-82EE-D0B7F5B862C7}" srcOrd="0" destOrd="1" presId="urn:microsoft.com/office/officeart/2005/8/layout/vList6"/>
    <dgm:cxn modelId="{1A48AC4E-8412-4037-B72A-01695A97C8E5}" srcId="{56F27BBB-432D-442C-9EE6-81C356863E42}" destId="{51FCAC07-EF55-4C8A-81FA-31632BEFAC54}" srcOrd="0" destOrd="0" parTransId="{CBD54963-5AE8-4DD1-BFB6-8CBF7C4672A9}" sibTransId="{AD85CBFE-9E07-4086-A187-D3F9CA4AA511}"/>
    <dgm:cxn modelId="{1FB6AD70-0F7B-4D98-B340-ED12FBFB01D2}" type="presOf" srcId="{51FCAC07-EF55-4C8A-81FA-31632BEFAC54}" destId="{8572BDAB-E946-4C6A-82EE-D0B7F5B862C7}" srcOrd="0" destOrd="2" presId="urn:microsoft.com/office/officeart/2005/8/layout/vList6"/>
    <dgm:cxn modelId="{52968953-4E72-49DF-927F-CF9D4019C85C}" srcId="{F09CA9D7-8810-4EE1-AE4C-B2FAC097407A}" destId="{B0B40A1C-55DF-435A-BFBA-E8F4179E99FD}" srcOrd="3" destOrd="0" parTransId="{E0FC6916-0F9D-4968-92DD-1357539848CA}" sibTransId="{9E8E86FD-7889-426D-94AA-C3BE9B121EB3}"/>
    <dgm:cxn modelId="{C9F14C75-9D30-4537-A999-6E46DEF182DC}" type="presOf" srcId="{16686414-61F5-47A5-942A-72D100C6AF63}" destId="{8572BDAB-E946-4C6A-82EE-D0B7F5B862C7}" srcOrd="0" destOrd="8" presId="urn:microsoft.com/office/officeart/2005/8/layout/vList6"/>
    <dgm:cxn modelId="{B1DF7755-52A7-47FC-BC56-F2124CA1EA9F}" type="presOf" srcId="{F09CA9D7-8810-4EE1-AE4C-B2FAC097407A}" destId="{010E8583-285B-4190-98F7-A46DAB595704}" srcOrd="0" destOrd="0" presId="urn:microsoft.com/office/officeart/2005/8/layout/vList6"/>
    <dgm:cxn modelId="{4F68E07F-DAC2-4F14-B708-7FF2C77F69B8}" srcId="{F09CA9D7-8810-4EE1-AE4C-B2FAC097407A}" destId="{56F27BBB-432D-442C-9EE6-81C356863E42}" srcOrd="1" destOrd="0" parTransId="{54D01F09-E843-4055-A240-7760FBE413AD}" sibTransId="{37A1BD73-8430-48C9-B2B6-164E1029DEFA}"/>
    <dgm:cxn modelId="{54C75A91-BE26-490F-8890-950C9CB9397E}" type="presOf" srcId="{B0B40A1C-55DF-435A-BFBA-E8F4179E99FD}" destId="{8572BDAB-E946-4C6A-82EE-D0B7F5B862C7}" srcOrd="0" destOrd="7" presId="urn:microsoft.com/office/officeart/2005/8/layout/vList6"/>
    <dgm:cxn modelId="{0077919C-73BE-4BB9-BBD2-F827EB69EDB7}" srcId="{58E52716-CA99-4C9E-93A0-63FC6F66E785}" destId="{F09CA9D7-8810-4EE1-AE4C-B2FAC097407A}" srcOrd="0" destOrd="0" parTransId="{A4C306E6-A059-4B5F-AC95-4ACC576AFE96}" sibTransId="{148277D0-D064-47C3-B31D-42F0DC26C0D2}"/>
    <dgm:cxn modelId="{A698A0B0-1F9F-42DC-829B-3534450AC06F}" srcId="{F09CA9D7-8810-4EE1-AE4C-B2FAC097407A}" destId="{444645B2-3947-457A-B3C6-24691B99D4EF}" srcOrd="0" destOrd="0" parTransId="{68CA02E1-41EB-4F6A-AD71-94E429C957CA}" sibTransId="{1A53EC06-149D-4C3B-BA5B-C7973D1ADEB7}"/>
    <dgm:cxn modelId="{F9C436B7-A717-445E-A91A-907E070BB065}" srcId="{56F27BBB-432D-442C-9EE6-81C356863E42}" destId="{07E21AB2-2C6B-415A-AC4D-3321B7E8A837}" srcOrd="1" destOrd="0" parTransId="{AE41D373-D095-47B4-8674-1DD21E595559}" sibTransId="{27CF10FC-9006-40F5-903E-95C85B464D17}"/>
    <dgm:cxn modelId="{FB5D63BD-91A3-4A3F-B582-547897442FC2}" type="presOf" srcId="{7B14473D-B447-47E8-8E23-079046EC4ADB}" destId="{8572BDAB-E946-4C6A-82EE-D0B7F5B862C7}" srcOrd="0" destOrd="5" presId="urn:microsoft.com/office/officeart/2005/8/layout/vList6"/>
    <dgm:cxn modelId="{18B2C7D6-91D2-45FE-8AEF-2C98F0E0D5E5}" type="presOf" srcId="{58E52716-CA99-4C9E-93A0-63FC6F66E785}" destId="{1DBDF665-CAB8-41B2-BC1F-1DB780D97B7C}" srcOrd="0" destOrd="0" presId="urn:microsoft.com/office/officeart/2005/8/layout/vList6"/>
    <dgm:cxn modelId="{3A227647-C01D-462C-9638-7E6733008081}" type="presParOf" srcId="{1DBDF665-CAB8-41B2-BC1F-1DB780D97B7C}" destId="{CF0B3B52-BC7F-4119-96F8-5CD7E70469F6}" srcOrd="0" destOrd="0" presId="urn:microsoft.com/office/officeart/2005/8/layout/vList6"/>
    <dgm:cxn modelId="{C43E4BD1-0F37-4E60-A51C-3CDB0F6DD922}" type="presParOf" srcId="{CF0B3B52-BC7F-4119-96F8-5CD7E70469F6}" destId="{010E8583-285B-4190-98F7-A46DAB595704}" srcOrd="0" destOrd="0" presId="urn:microsoft.com/office/officeart/2005/8/layout/vList6"/>
    <dgm:cxn modelId="{AB3E0617-DBE4-4CC4-88EB-5FC7C62190B9}" type="presParOf" srcId="{CF0B3B52-BC7F-4119-96F8-5CD7E70469F6}" destId="{8572BDAB-E946-4C6A-82EE-D0B7F5B862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EDB559-859B-4C13-A42D-9CC2139AF3A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50A426BA-5D23-4CF4-A0CE-6FAF9368D0B4}">
      <dgm:prSet phldrT="[Texto]" custT="1"/>
      <dgm:spPr/>
      <dgm:t>
        <a:bodyPr/>
        <a:lstStyle/>
        <a:p>
          <a:r>
            <a:rPr lang="es-ES" sz="2000" dirty="0">
              <a:solidFill>
                <a:schemeClr val="bg1"/>
              </a:solidFill>
            </a:rPr>
            <a:t>SENACLAFT</a:t>
          </a:r>
          <a:endParaRPr lang="es-UY" sz="2000" dirty="0">
            <a:solidFill>
              <a:schemeClr val="bg1"/>
            </a:solidFill>
          </a:endParaRPr>
        </a:p>
      </dgm:t>
    </dgm:pt>
    <dgm:pt modelId="{4680D776-F1C2-468D-B032-B6598E00C251}" type="parTrans" cxnId="{018F9780-F690-4E61-947C-3BC2A67F126D}">
      <dgm:prSet/>
      <dgm:spPr/>
      <dgm:t>
        <a:bodyPr/>
        <a:lstStyle/>
        <a:p>
          <a:endParaRPr lang="es-UY"/>
        </a:p>
      </dgm:t>
    </dgm:pt>
    <dgm:pt modelId="{BCD698BF-9D48-4440-BCC2-CDB949F3E198}" type="sibTrans" cxnId="{018F9780-F690-4E61-947C-3BC2A67F126D}">
      <dgm:prSet/>
      <dgm:spPr/>
      <dgm:t>
        <a:bodyPr/>
        <a:lstStyle/>
        <a:p>
          <a:endParaRPr lang="es-UY"/>
        </a:p>
      </dgm:t>
    </dgm:pt>
    <dgm:pt modelId="{6EEEDCCA-C22E-42C7-B819-8E779E86B82C}">
      <dgm:prSet phldrT="[Texto]" custT="1"/>
      <dgm:spPr/>
      <dgm:t>
        <a:bodyPr/>
        <a:lstStyle/>
        <a:p>
          <a:r>
            <a:rPr lang="es-ES" sz="1800" dirty="0">
              <a:solidFill>
                <a:schemeClr val="bg1"/>
              </a:solidFill>
            </a:rPr>
            <a:t>Supervisión</a:t>
          </a:r>
          <a:endParaRPr lang="es-UY" sz="1800" dirty="0">
            <a:solidFill>
              <a:schemeClr val="bg1"/>
            </a:solidFill>
          </a:endParaRPr>
        </a:p>
      </dgm:t>
    </dgm:pt>
    <dgm:pt modelId="{12873A97-C7CE-42FB-AAF6-8753270997FA}" type="parTrans" cxnId="{CA7F8252-9962-41D1-894B-A0873848E02B}">
      <dgm:prSet/>
      <dgm:spPr/>
      <dgm:t>
        <a:bodyPr/>
        <a:lstStyle/>
        <a:p>
          <a:endParaRPr lang="es-UY"/>
        </a:p>
      </dgm:t>
    </dgm:pt>
    <dgm:pt modelId="{EAB076A7-BAF3-4E22-924A-D58756C64866}" type="sibTrans" cxnId="{CA7F8252-9962-41D1-894B-A0873848E02B}">
      <dgm:prSet/>
      <dgm:spPr/>
      <dgm:t>
        <a:bodyPr/>
        <a:lstStyle/>
        <a:p>
          <a:endParaRPr lang="es-UY"/>
        </a:p>
      </dgm:t>
    </dgm:pt>
    <dgm:pt modelId="{88C8525E-C70C-45AE-84A5-C16E64D8AD7C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DOMEL</a:t>
          </a:r>
          <a:endParaRPr lang="es-UY" dirty="0">
            <a:solidFill>
              <a:schemeClr val="bg1"/>
            </a:solidFill>
          </a:endParaRPr>
        </a:p>
      </dgm:t>
    </dgm:pt>
    <dgm:pt modelId="{2095DB36-1A4A-47E1-A2A5-DDA72FE4D386}" type="parTrans" cxnId="{F5FB4EBB-0B87-42E1-AB79-8849885224F6}">
      <dgm:prSet/>
      <dgm:spPr/>
      <dgm:t>
        <a:bodyPr/>
        <a:lstStyle/>
        <a:p>
          <a:endParaRPr lang="es-UY"/>
        </a:p>
      </dgm:t>
    </dgm:pt>
    <dgm:pt modelId="{2806D5BD-9025-45A2-BC0F-A16B61CFBDB7}" type="sibTrans" cxnId="{F5FB4EBB-0B87-42E1-AB79-8849885224F6}">
      <dgm:prSet/>
      <dgm:spPr/>
      <dgm:t>
        <a:bodyPr/>
        <a:lstStyle/>
        <a:p>
          <a:endParaRPr lang="es-UY"/>
        </a:p>
      </dgm:t>
    </dgm:pt>
    <dgm:pt modelId="{3C5DD595-0CAB-412E-ADCE-844DBB8FA8EA}">
      <dgm:prSet phldrT="[Texto]" custT="1"/>
      <dgm:spPr/>
      <dgm:t>
        <a:bodyPr/>
        <a:lstStyle/>
        <a:p>
          <a:r>
            <a:rPr lang="es-ES" sz="1300" dirty="0"/>
            <a:t>Fortalecimiento Investigación Penal</a:t>
          </a:r>
          <a:endParaRPr lang="es-UY" sz="1300" dirty="0"/>
        </a:p>
      </dgm:t>
    </dgm:pt>
    <dgm:pt modelId="{3A1A0868-1545-4800-9FE5-02CF2787FF49}" type="parTrans" cxnId="{5791F550-2D02-4BA9-9D0F-3E7C52375708}">
      <dgm:prSet/>
      <dgm:spPr/>
      <dgm:t>
        <a:bodyPr/>
        <a:lstStyle/>
        <a:p>
          <a:endParaRPr lang="es-UY"/>
        </a:p>
      </dgm:t>
    </dgm:pt>
    <dgm:pt modelId="{D9CF1221-17CF-414E-9690-1ECAA82AAF49}" type="sibTrans" cxnId="{5791F550-2D02-4BA9-9D0F-3E7C52375708}">
      <dgm:prSet/>
      <dgm:spPr/>
      <dgm:t>
        <a:bodyPr/>
        <a:lstStyle/>
        <a:p>
          <a:endParaRPr lang="es-UY"/>
        </a:p>
      </dgm:t>
    </dgm:pt>
    <dgm:pt modelId="{73B02860-2331-41AE-BEDA-74BB77C749AE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Mejora Lista PEP</a:t>
          </a:r>
          <a:endParaRPr lang="es-UY" dirty="0">
            <a:solidFill>
              <a:schemeClr val="bg1"/>
            </a:solidFill>
          </a:endParaRPr>
        </a:p>
      </dgm:t>
    </dgm:pt>
    <dgm:pt modelId="{559E7EDC-9918-4D9B-A827-B0791405C84D}" type="parTrans" cxnId="{B3A2A637-37B5-495A-BCCB-AA823ED7FD08}">
      <dgm:prSet/>
      <dgm:spPr/>
      <dgm:t>
        <a:bodyPr/>
        <a:lstStyle/>
        <a:p>
          <a:endParaRPr lang="es-UY"/>
        </a:p>
      </dgm:t>
    </dgm:pt>
    <dgm:pt modelId="{BA0FDDCC-5C06-4486-8164-6F35672A9DCE}" type="sibTrans" cxnId="{B3A2A637-37B5-495A-BCCB-AA823ED7FD08}">
      <dgm:prSet/>
      <dgm:spPr/>
      <dgm:t>
        <a:bodyPr/>
        <a:lstStyle/>
        <a:p>
          <a:endParaRPr lang="es-UY"/>
        </a:p>
      </dgm:t>
    </dgm:pt>
    <dgm:pt modelId="{34E9A0CD-6F06-49ED-8118-4567C4704243}">
      <dgm:prSet phldrT="[Texto]" custT="1"/>
      <dgm:spPr/>
      <dgm:t>
        <a:bodyPr/>
        <a:lstStyle/>
        <a:p>
          <a:r>
            <a:rPr lang="es-UY" sz="1600" dirty="0">
              <a:solidFill>
                <a:schemeClr val="bg1"/>
              </a:solidFill>
            </a:rPr>
            <a:t>Actualización ENR</a:t>
          </a:r>
        </a:p>
      </dgm:t>
    </dgm:pt>
    <dgm:pt modelId="{ECE32793-E6BF-4B95-BF1D-E5A5422F73C0}" type="parTrans" cxnId="{F9895A79-68D4-4728-AF24-87CEC64625FC}">
      <dgm:prSet/>
      <dgm:spPr/>
      <dgm:t>
        <a:bodyPr/>
        <a:lstStyle/>
        <a:p>
          <a:endParaRPr lang="es-UY"/>
        </a:p>
      </dgm:t>
    </dgm:pt>
    <dgm:pt modelId="{2629CAA6-A727-49B8-A3AB-A6E3596B2299}" type="sibTrans" cxnId="{F9895A79-68D4-4728-AF24-87CEC64625FC}">
      <dgm:prSet/>
      <dgm:spPr/>
      <dgm:t>
        <a:bodyPr/>
        <a:lstStyle/>
        <a:p>
          <a:endParaRPr lang="es-UY"/>
        </a:p>
      </dgm:t>
    </dgm:pt>
    <dgm:pt modelId="{784C0E5E-692B-4A33-B276-409D59AA1AAF}">
      <dgm:prSet phldrT="[Texto]" custT="1"/>
      <dgm:spPr/>
      <dgm:t>
        <a:bodyPr/>
        <a:lstStyle/>
        <a:p>
          <a:r>
            <a:rPr lang="es-UY" sz="1800" dirty="0">
              <a:solidFill>
                <a:schemeClr val="bg1"/>
              </a:solidFill>
            </a:rPr>
            <a:t>Apoyo SO</a:t>
          </a:r>
        </a:p>
      </dgm:t>
    </dgm:pt>
    <dgm:pt modelId="{0E1041DB-B559-4A78-8EF9-D642727EA4C8}" type="parTrans" cxnId="{4B7229CA-9EC5-4896-AB30-FD0EAB482B36}">
      <dgm:prSet/>
      <dgm:spPr/>
      <dgm:t>
        <a:bodyPr/>
        <a:lstStyle/>
        <a:p>
          <a:endParaRPr lang="es-UY"/>
        </a:p>
      </dgm:t>
    </dgm:pt>
    <dgm:pt modelId="{FF7E3FDA-3943-4F36-8D94-263F9BB0AFA2}" type="sibTrans" cxnId="{4B7229CA-9EC5-4896-AB30-FD0EAB482B36}">
      <dgm:prSet/>
      <dgm:spPr/>
      <dgm:t>
        <a:bodyPr/>
        <a:lstStyle/>
        <a:p>
          <a:endParaRPr lang="es-UY"/>
        </a:p>
      </dgm:t>
    </dgm:pt>
    <dgm:pt modelId="{2791CFDC-A6FF-4AC4-A6EE-DAD935A9AC3D}">
      <dgm:prSet phldrT="[Texto]" custT="1"/>
      <dgm:spPr/>
      <dgm:t>
        <a:bodyPr/>
        <a:lstStyle/>
        <a:p>
          <a:r>
            <a:rPr lang="es-UY" sz="1600" dirty="0">
              <a:solidFill>
                <a:schemeClr val="bg1"/>
              </a:solidFill>
            </a:rPr>
            <a:t>Capacitación</a:t>
          </a:r>
        </a:p>
      </dgm:t>
    </dgm:pt>
    <dgm:pt modelId="{8519F76B-E27C-4834-B4B5-6F77B121D440}" type="parTrans" cxnId="{AA588FFE-0EFB-4B93-9950-AE9D70E19D3F}">
      <dgm:prSet/>
      <dgm:spPr/>
      <dgm:t>
        <a:bodyPr/>
        <a:lstStyle/>
        <a:p>
          <a:endParaRPr lang="es-UY"/>
        </a:p>
      </dgm:t>
    </dgm:pt>
    <dgm:pt modelId="{088BF8FC-D1EC-4E63-BDB4-F361FAB42A5A}" type="sibTrans" cxnId="{AA588FFE-0EFB-4B93-9950-AE9D70E19D3F}">
      <dgm:prSet/>
      <dgm:spPr/>
      <dgm:t>
        <a:bodyPr/>
        <a:lstStyle/>
        <a:p>
          <a:endParaRPr lang="es-UY"/>
        </a:p>
      </dgm:t>
    </dgm:pt>
    <dgm:pt modelId="{A0579D29-EAC8-4BD9-9662-DB465E4F9D9C}">
      <dgm:prSet phldrT="[Texto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Modificaciones Normativas</a:t>
          </a:r>
          <a:endParaRPr lang="es-UY" dirty="0">
            <a:solidFill>
              <a:schemeClr val="bg1"/>
            </a:solidFill>
          </a:endParaRPr>
        </a:p>
      </dgm:t>
    </dgm:pt>
    <dgm:pt modelId="{763D02BB-4B77-46AA-BF5B-3E50CAA0E234}" type="parTrans" cxnId="{3CF06026-1929-4DC0-B3DD-88F0F1CABD41}">
      <dgm:prSet/>
      <dgm:spPr/>
      <dgm:t>
        <a:bodyPr/>
        <a:lstStyle/>
        <a:p>
          <a:endParaRPr lang="es-UY"/>
        </a:p>
      </dgm:t>
    </dgm:pt>
    <dgm:pt modelId="{3D876B11-2F5F-4078-9317-821B87B0EC4A}" type="sibTrans" cxnId="{3CF06026-1929-4DC0-B3DD-88F0F1CABD41}">
      <dgm:prSet/>
      <dgm:spPr/>
      <dgm:t>
        <a:bodyPr/>
        <a:lstStyle/>
        <a:p>
          <a:endParaRPr lang="es-UY"/>
        </a:p>
      </dgm:t>
    </dgm:pt>
    <dgm:pt modelId="{2557083B-4AD7-4CF0-A5A4-7D1A857A7D98}" type="pres">
      <dgm:prSet presAssocID="{B4EDB559-859B-4C13-A42D-9CC2139AF3A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0622E5-6B81-47A2-B8E3-B838226C74D6}" type="pres">
      <dgm:prSet presAssocID="{50A426BA-5D23-4CF4-A0CE-6FAF9368D0B4}" presName="centerShape" presStyleLbl="node0" presStyleIdx="0" presStyleCnt="1" custScaleX="130262" custScaleY="111784"/>
      <dgm:spPr/>
    </dgm:pt>
    <dgm:pt modelId="{DF9322F1-65B9-4EF3-8354-EA0B42FD0531}" type="pres">
      <dgm:prSet presAssocID="{6EEEDCCA-C22E-42C7-B819-8E779E86B82C}" presName="node" presStyleLbl="node1" presStyleIdx="0" presStyleCnt="8" custScaleX="155654" custScaleY="126872" custRadScaleRad="101473" custRadScaleInc="2548">
        <dgm:presLayoutVars>
          <dgm:bulletEnabled val="1"/>
        </dgm:presLayoutVars>
      </dgm:prSet>
      <dgm:spPr/>
    </dgm:pt>
    <dgm:pt modelId="{F7545BA5-9FA5-4666-8F92-0E93602903EA}" type="pres">
      <dgm:prSet presAssocID="{6EEEDCCA-C22E-42C7-B819-8E779E86B82C}" presName="dummy" presStyleCnt="0"/>
      <dgm:spPr/>
    </dgm:pt>
    <dgm:pt modelId="{5E8160B5-277C-4EED-B47F-CA85C35E7E6F}" type="pres">
      <dgm:prSet presAssocID="{EAB076A7-BAF3-4E22-924A-D58756C64866}" presName="sibTrans" presStyleLbl="sibTrans2D1" presStyleIdx="0" presStyleCnt="8"/>
      <dgm:spPr/>
    </dgm:pt>
    <dgm:pt modelId="{003B1C79-A2D8-4569-941E-A0F8271BF8BA}" type="pres">
      <dgm:prSet presAssocID="{2791CFDC-A6FF-4AC4-A6EE-DAD935A9AC3D}" presName="node" presStyleLbl="node1" presStyleIdx="1" presStyleCnt="8" custScaleX="150642" custScaleY="122945" custRadScaleRad="101081" custRadScaleInc="4051">
        <dgm:presLayoutVars>
          <dgm:bulletEnabled val="1"/>
        </dgm:presLayoutVars>
      </dgm:prSet>
      <dgm:spPr/>
    </dgm:pt>
    <dgm:pt modelId="{11F60A2B-D411-4A98-910C-0F505544E263}" type="pres">
      <dgm:prSet presAssocID="{2791CFDC-A6FF-4AC4-A6EE-DAD935A9AC3D}" presName="dummy" presStyleCnt="0"/>
      <dgm:spPr/>
    </dgm:pt>
    <dgm:pt modelId="{DCE847CB-AB82-4A88-8878-8D1C49A2AA94}" type="pres">
      <dgm:prSet presAssocID="{088BF8FC-D1EC-4E63-BDB4-F361FAB42A5A}" presName="sibTrans" presStyleLbl="sibTrans2D1" presStyleIdx="1" presStyleCnt="8"/>
      <dgm:spPr/>
    </dgm:pt>
    <dgm:pt modelId="{88814D6B-F6C1-4F7B-AB83-BE86DE75043C}" type="pres">
      <dgm:prSet presAssocID="{784C0E5E-692B-4A33-B276-409D59AA1AAF}" presName="node" presStyleLbl="node1" presStyleIdx="2" presStyleCnt="8" custScaleX="150642" custScaleY="122945" custRadScaleRad="101473" custRadScaleInc="2548">
        <dgm:presLayoutVars>
          <dgm:bulletEnabled val="1"/>
        </dgm:presLayoutVars>
      </dgm:prSet>
      <dgm:spPr/>
    </dgm:pt>
    <dgm:pt modelId="{19AE025B-1DC4-4C01-A959-A97CC5AE4499}" type="pres">
      <dgm:prSet presAssocID="{784C0E5E-692B-4A33-B276-409D59AA1AAF}" presName="dummy" presStyleCnt="0"/>
      <dgm:spPr/>
    </dgm:pt>
    <dgm:pt modelId="{0302B475-74E5-45AB-AB22-019EDB13B70D}" type="pres">
      <dgm:prSet presAssocID="{FF7E3FDA-3943-4F36-8D94-263F9BB0AFA2}" presName="sibTrans" presStyleLbl="sibTrans2D1" presStyleIdx="2" presStyleCnt="8"/>
      <dgm:spPr/>
    </dgm:pt>
    <dgm:pt modelId="{5F98D752-43E2-4C1D-A7F4-47F56CEBDB27}" type="pres">
      <dgm:prSet presAssocID="{3C5DD595-0CAB-412E-ADCE-844DBB8FA8EA}" presName="node" presStyleLbl="node1" presStyleIdx="3" presStyleCnt="8" custScaleX="141150" custScaleY="120060">
        <dgm:presLayoutVars>
          <dgm:bulletEnabled val="1"/>
        </dgm:presLayoutVars>
      </dgm:prSet>
      <dgm:spPr/>
    </dgm:pt>
    <dgm:pt modelId="{580589DD-31FC-4B3A-A4E9-0E1D7A26397B}" type="pres">
      <dgm:prSet presAssocID="{3C5DD595-0CAB-412E-ADCE-844DBB8FA8EA}" presName="dummy" presStyleCnt="0"/>
      <dgm:spPr/>
    </dgm:pt>
    <dgm:pt modelId="{B7471E59-D14D-49AC-8DDB-9CE40938ACD1}" type="pres">
      <dgm:prSet presAssocID="{D9CF1221-17CF-414E-9690-1ECAA82AAF49}" presName="sibTrans" presStyleLbl="sibTrans2D1" presStyleIdx="3" presStyleCnt="8"/>
      <dgm:spPr/>
    </dgm:pt>
    <dgm:pt modelId="{B00E5E0A-1187-45DF-9BDA-D8B919074796}" type="pres">
      <dgm:prSet presAssocID="{88C8525E-C70C-45AE-84A5-C16E64D8AD7C}" presName="node" presStyleLbl="node1" presStyleIdx="4" presStyleCnt="8" custScaleX="141150" custScaleY="120060">
        <dgm:presLayoutVars>
          <dgm:bulletEnabled val="1"/>
        </dgm:presLayoutVars>
      </dgm:prSet>
      <dgm:spPr/>
    </dgm:pt>
    <dgm:pt modelId="{707F9ED1-5427-4D1C-B937-F3950F86B79E}" type="pres">
      <dgm:prSet presAssocID="{88C8525E-C70C-45AE-84A5-C16E64D8AD7C}" presName="dummy" presStyleCnt="0"/>
      <dgm:spPr/>
    </dgm:pt>
    <dgm:pt modelId="{73F326D0-6116-4488-8A43-73F311D98D3F}" type="pres">
      <dgm:prSet presAssocID="{2806D5BD-9025-45A2-BC0F-A16B61CFBDB7}" presName="sibTrans" presStyleLbl="sibTrans2D1" presStyleIdx="4" presStyleCnt="8"/>
      <dgm:spPr/>
    </dgm:pt>
    <dgm:pt modelId="{32FB6D43-AD52-4942-A573-0127ED05B0BF}" type="pres">
      <dgm:prSet presAssocID="{73B02860-2331-41AE-BEDA-74BB77C749AE}" presName="node" presStyleLbl="node1" presStyleIdx="5" presStyleCnt="8" custScaleX="150642" custScaleY="122945" custRadScaleRad="101473" custRadScaleInc="2548">
        <dgm:presLayoutVars>
          <dgm:bulletEnabled val="1"/>
        </dgm:presLayoutVars>
      </dgm:prSet>
      <dgm:spPr/>
    </dgm:pt>
    <dgm:pt modelId="{8B705DEA-AE03-47BD-BF9B-921755E57616}" type="pres">
      <dgm:prSet presAssocID="{73B02860-2331-41AE-BEDA-74BB77C749AE}" presName="dummy" presStyleCnt="0"/>
      <dgm:spPr/>
    </dgm:pt>
    <dgm:pt modelId="{7381E85D-8EEF-4669-A71D-7F77D93146DF}" type="pres">
      <dgm:prSet presAssocID="{BA0FDDCC-5C06-4486-8164-6F35672A9DCE}" presName="sibTrans" presStyleLbl="sibTrans2D1" presStyleIdx="5" presStyleCnt="8"/>
      <dgm:spPr/>
    </dgm:pt>
    <dgm:pt modelId="{108FECDD-A51D-4839-B126-C9D13F8DC7ED}" type="pres">
      <dgm:prSet presAssocID="{A0579D29-EAC8-4BD9-9662-DB465E4F9D9C}" presName="node" presStyleLbl="node1" presStyleIdx="6" presStyleCnt="8" custScaleX="150642" custScaleY="122945" custRadScaleRad="101473" custRadScaleInc="2548">
        <dgm:presLayoutVars>
          <dgm:bulletEnabled val="1"/>
        </dgm:presLayoutVars>
      </dgm:prSet>
      <dgm:spPr/>
    </dgm:pt>
    <dgm:pt modelId="{93494761-FD7E-4592-9AB7-19DB2268B73B}" type="pres">
      <dgm:prSet presAssocID="{A0579D29-EAC8-4BD9-9662-DB465E4F9D9C}" presName="dummy" presStyleCnt="0"/>
      <dgm:spPr/>
    </dgm:pt>
    <dgm:pt modelId="{90CC88CB-65CE-4A30-8AE6-B3B7FBBF8F26}" type="pres">
      <dgm:prSet presAssocID="{3D876B11-2F5F-4078-9317-821B87B0EC4A}" presName="sibTrans" presStyleLbl="sibTrans2D1" presStyleIdx="6" presStyleCnt="8"/>
      <dgm:spPr/>
    </dgm:pt>
    <dgm:pt modelId="{20388323-529C-49BA-A82E-9AB539F1E9EB}" type="pres">
      <dgm:prSet presAssocID="{34E9A0CD-6F06-49ED-8118-4567C4704243}" presName="node" presStyleLbl="node1" presStyleIdx="7" presStyleCnt="8" custScaleX="150642" custScaleY="122945" custRadScaleRad="101473" custRadScaleInc="2548">
        <dgm:presLayoutVars>
          <dgm:bulletEnabled val="1"/>
        </dgm:presLayoutVars>
      </dgm:prSet>
      <dgm:spPr/>
    </dgm:pt>
    <dgm:pt modelId="{1B47836C-F5BE-4BFA-B93E-EA825B8EBCFD}" type="pres">
      <dgm:prSet presAssocID="{34E9A0CD-6F06-49ED-8118-4567C4704243}" presName="dummy" presStyleCnt="0"/>
      <dgm:spPr/>
    </dgm:pt>
    <dgm:pt modelId="{0FDFD47A-1660-4E74-A330-D5A75C5FD3E2}" type="pres">
      <dgm:prSet presAssocID="{2629CAA6-A727-49B8-A3AB-A6E3596B2299}" presName="sibTrans" presStyleLbl="sibTrans2D1" presStyleIdx="7" presStyleCnt="8"/>
      <dgm:spPr/>
    </dgm:pt>
  </dgm:ptLst>
  <dgm:cxnLst>
    <dgm:cxn modelId="{B6185501-9998-41A5-9DED-1DB8A9032FF9}" type="presOf" srcId="{A0579D29-EAC8-4BD9-9662-DB465E4F9D9C}" destId="{108FECDD-A51D-4839-B126-C9D13F8DC7ED}" srcOrd="0" destOrd="0" presId="urn:microsoft.com/office/officeart/2005/8/layout/radial6"/>
    <dgm:cxn modelId="{329B4513-9B43-4FF7-8712-EAF5196C49E6}" type="presOf" srcId="{73B02860-2331-41AE-BEDA-74BB77C749AE}" destId="{32FB6D43-AD52-4942-A573-0127ED05B0BF}" srcOrd="0" destOrd="0" presId="urn:microsoft.com/office/officeart/2005/8/layout/radial6"/>
    <dgm:cxn modelId="{8F945613-E539-4001-9672-DA0308D414FB}" type="presOf" srcId="{34E9A0CD-6F06-49ED-8118-4567C4704243}" destId="{20388323-529C-49BA-A82E-9AB539F1E9EB}" srcOrd="0" destOrd="0" presId="urn:microsoft.com/office/officeart/2005/8/layout/radial6"/>
    <dgm:cxn modelId="{3CF06026-1929-4DC0-B3DD-88F0F1CABD41}" srcId="{50A426BA-5D23-4CF4-A0CE-6FAF9368D0B4}" destId="{A0579D29-EAC8-4BD9-9662-DB465E4F9D9C}" srcOrd="6" destOrd="0" parTransId="{763D02BB-4B77-46AA-BF5B-3E50CAA0E234}" sibTransId="{3D876B11-2F5F-4078-9317-821B87B0EC4A}"/>
    <dgm:cxn modelId="{18F90B2D-E4E1-43B4-A5CE-B2D062A28C01}" type="presOf" srcId="{6EEEDCCA-C22E-42C7-B819-8E779E86B82C}" destId="{DF9322F1-65B9-4EF3-8354-EA0B42FD0531}" srcOrd="0" destOrd="0" presId="urn:microsoft.com/office/officeart/2005/8/layout/radial6"/>
    <dgm:cxn modelId="{B3A2A637-37B5-495A-BCCB-AA823ED7FD08}" srcId="{50A426BA-5D23-4CF4-A0CE-6FAF9368D0B4}" destId="{73B02860-2331-41AE-BEDA-74BB77C749AE}" srcOrd="5" destOrd="0" parTransId="{559E7EDC-9918-4D9B-A827-B0791405C84D}" sibTransId="{BA0FDDCC-5C06-4486-8164-6F35672A9DCE}"/>
    <dgm:cxn modelId="{52F9415C-00AB-43C0-A8B1-6DF6F566A06B}" type="presOf" srcId="{2629CAA6-A727-49B8-A3AB-A6E3596B2299}" destId="{0FDFD47A-1660-4E74-A330-D5A75C5FD3E2}" srcOrd="0" destOrd="0" presId="urn:microsoft.com/office/officeart/2005/8/layout/radial6"/>
    <dgm:cxn modelId="{B93F7946-E81F-4B2F-8168-EC019C6E84F5}" type="presOf" srcId="{D9CF1221-17CF-414E-9690-1ECAA82AAF49}" destId="{B7471E59-D14D-49AC-8DDB-9CE40938ACD1}" srcOrd="0" destOrd="0" presId="urn:microsoft.com/office/officeart/2005/8/layout/radial6"/>
    <dgm:cxn modelId="{5377054B-E1BA-4EE1-8FF6-0FFE329C198F}" type="presOf" srcId="{2791CFDC-A6FF-4AC4-A6EE-DAD935A9AC3D}" destId="{003B1C79-A2D8-4569-941E-A0F8271BF8BA}" srcOrd="0" destOrd="0" presId="urn:microsoft.com/office/officeart/2005/8/layout/radial6"/>
    <dgm:cxn modelId="{5791F550-2D02-4BA9-9D0F-3E7C52375708}" srcId="{50A426BA-5D23-4CF4-A0CE-6FAF9368D0B4}" destId="{3C5DD595-0CAB-412E-ADCE-844DBB8FA8EA}" srcOrd="3" destOrd="0" parTransId="{3A1A0868-1545-4800-9FE5-02CF2787FF49}" sibTransId="{D9CF1221-17CF-414E-9690-1ECAA82AAF49}"/>
    <dgm:cxn modelId="{CA7F8252-9962-41D1-894B-A0873848E02B}" srcId="{50A426BA-5D23-4CF4-A0CE-6FAF9368D0B4}" destId="{6EEEDCCA-C22E-42C7-B819-8E779E86B82C}" srcOrd="0" destOrd="0" parTransId="{12873A97-C7CE-42FB-AAF6-8753270997FA}" sibTransId="{EAB076A7-BAF3-4E22-924A-D58756C64866}"/>
    <dgm:cxn modelId="{F9895A79-68D4-4728-AF24-87CEC64625FC}" srcId="{50A426BA-5D23-4CF4-A0CE-6FAF9368D0B4}" destId="{34E9A0CD-6F06-49ED-8118-4567C4704243}" srcOrd="7" destOrd="0" parTransId="{ECE32793-E6BF-4B95-BF1D-E5A5422F73C0}" sibTransId="{2629CAA6-A727-49B8-A3AB-A6E3596B2299}"/>
    <dgm:cxn modelId="{81290D7A-ECBB-46D5-A6E8-C0C26F0A8938}" type="presOf" srcId="{50A426BA-5D23-4CF4-A0CE-6FAF9368D0B4}" destId="{730622E5-6B81-47A2-B8E3-B838226C74D6}" srcOrd="0" destOrd="0" presId="urn:microsoft.com/office/officeart/2005/8/layout/radial6"/>
    <dgm:cxn modelId="{BFD6827A-2394-41FD-9226-32E773E66451}" type="presOf" srcId="{3D876B11-2F5F-4078-9317-821B87B0EC4A}" destId="{90CC88CB-65CE-4A30-8AE6-B3B7FBBF8F26}" srcOrd="0" destOrd="0" presId="urn:microsoft.com/office/officeart/2005/8/layout/radial6"/>
    <dgm:cxn modelId="{018F9780-F690-4E61-947C-3BC2A67F126D}" srcId="{B4EDB559-859B-4C13-A42D-9CC2139AF3A6}" destId="{50A426BA-5D23-4CF4-A0CE-6FAF9368D0B4}" srcOrd="0" destOrd="0" parTransId="{4680D776-F1C2-468D-B032-B6598E00C251}" sibTransId="{BCD698BF-9D48-4440-BCC2-CDB949F3E198}"/>
    <dgm:cxn modelId="{92FD3EA8-7C44-4925-8242-4E7CE281DA54}" type="presOf" srcId="{88C8525E-C70C-45AE-84A5-C16E64D8AD7C}" destId="{B00E5E0A-1187-45DF-9BDA-D8B919074796}" srcOrd="0" destOrd="0" presId="urn:microsoft.com/office/officeart/2005/8/layout/radial6"/>
    <dgm:cxn modelId="{F5FB4EBB-0B87-42E1-AB79-8849885224F6}" srcId="{50A426BA-5D23-4CF4-A0CE-6FAF9368D0B4}" destId="{88C8525E-C70C-45AE-84A5-C16E64D8AD7C}" srcOrd="4" destOrd="0" parTransId="{2095DB36-1A4A-47E1-A2A5-DDA72FE4D386}" sibTransId="{2806D5BD-9025-45A2-BC0F-A16B61CFBDB7}"/>
    <dgm:cxn modelId="{28B0BDBF-F039-4FE0-B07C-4596A451E220}" type="presOf" srcId="{3C5DD595-0CAB-412E-ADCE-844DBB8FA8EA}" destId="{5F98D752-43E2-4C1D-A7F4-47F56CEBDB27}" srcOrd="0" destOrd="0" presId="urn:microsoft.com/office/officeart/2005/8/layout/radial6"/>
    <dgm:cxn modelId="{7CF1CDC1-3ECF-4F37-9141-357A639EAB5E}" type="presOf" srcId="{BA0FDDCC-5C06-4486-8164-6F35672A9DCE}" destId="{7381E85D-8EEF-4669-A71D-7F77D93146DF}" srcOrd="0" destOrd="0" presId="urn:microsoft.com/office/officeart/2005/8/layout/radial6"/>
    <dgm:cxn modelId="{4B7229CA-9EC5-4896-AB30-FD0EAB482B36}" srcId="{50A426BA-5D23-4CF4-A0CE-6FAF9368D0B4}" destId="{784C0E5E-692B-4A33-B276-409D59AA1AAF}" srcOrd="2" destOrd="0" parTransId="{0E1041DB-B559-4A78-8EF9-D642727EA4C8}" sibTransId="{FF7E3FDA-3943-4F36-8D94-263F9BB0AFA2}"/>
    <dgm:cxn modelId="{E0E793CE-E7F2-4285-8483-6CCACBC48676}" type="presOf" srcId="{EAB076A7-BAF3-4E22-924A-D58756C64866}" destId="{5E8160B5-277C-4EED-B47F-CA85C35E7E6F}" srcOrd="0" destOrd="0" presId="urn:microsoft.com/office/officeart/2005/8/layout/radial6"/>
    <dgm:cxn modelId="{358DD3DD-4A6F-416E-AF39-A3070C6F3E42}" type="presOf" srcId="{FF7E3FDA-3943-4F36-8D94-263F9BB0AFA2}" destId="{0302B475-74E5-45AB-AB22-019EDB13B70D}" srcOrd="0" destOrd="0" presId="urn:microsoft.com/office/officeart/2005/8/layout/radial6"/>
    <dgm:cxn modelId="{FD80CAE0-8BF6-4948-8688-FD068A206A8A}" type="presOf" srcId="{784C0E5E-692B-4A33-B276-409D59AA1AAF}" destId="{88814D6B-F6C1-4F7B-AB83-BE86DE75043C}" srcOrd="0" destOrd="0" presId="urn:microsoft.com/office/officeart/2005/8/layout/radial6"/>
    <dgm:cxn modelId="{59D8AAE9-24F3-4E01-8E5C-218A66E84CE8}" type="presOf" srcId="{088BF8FC-D1EC-4E63-BDB4-F361FAB42A5A}" destId="{DCE847CB-AB82-4A88-8878-8D1C49A2AA94}" srcOrd="0" destOrd="0" presId="urn:microsoft.com/office/officeart/2005/8/layout/radial6"/>
    <dgm:cxn modelId="{2D79DEE9-8888-4E4B-92FE-2DDBFA2AE553}" type="presOf" srcId="{B4EDB559-859B-4C13-A42D-9CC2139AF3A6}" destId="{2557083B-4AD7-4CF0-A5A4-7D1A857A7D98}" srcOrd="0" destOrd="0" presId="urn:microsoft.com/office/officeart/2005/8/layout/radial6"/>
    <dgm:cxn modelId="{7E6BA9EF-6D1A-48A7-B8E0-FFEB7A71391C}" type="presOf" srcId="{2806D5BD-9025-45A2-BC0F-A16B61CFBDB7}" destId="{73F326D0-6116-4488-8A43-73F311D98D3F}" srcOrd="0" destOrd="0" presId="urn:microsoft.com/office/officeart/2005/8/layout/radial6"/>
    <dgm:cxn modelId="{AA588FFE-0EFB-4B93-9950-AE9D70E19D3F}" srcId="{50A426BA-5D23-4CF4-A0CE-6FAF9368D0B4}" destId="{2791CFDC-A6FF-4AC4-A6EE-DAD935A9AC3D}" srcOrd="1" destOrd="0" parTransId="{8519F76B-E27C-4834-B4B5-6F77B121D440}" sibTransId="{088BF8FC-D1EC-4E63-BDB4-F361FAB42A5A}"/>
    <dgm:cxn modelId="{9BC1A004-7C05-45E8-8863-501B0AEF98A8}" type="presParOf" srcId="{2557083B-4AD7-4CF0-A5A4-7D1A857A7D98}" destId="{730622E5-6B81-47A2-B8E3-B838226C74D6}" srcOrd="0" destOrd="0" presId="urn:microsoft.com/office/officeart/2005/8/layout/radial6"/>
    <dgm:cxn modelId="{4A212586-6CA9-4241-9761-63B7765FDB3C}" type="presParOf" srcId="{2557083B-4AD7-4CF0-A5A4-7D1A857A7D98}" destId="{DF9322F1-65B9-4EF3-8354-EA0B42FD0531}" srcOrd="1" destOrd="0" presId="urn:microsoft.com/office/officeart/2005/8/layout/radial6"/>
    <dgm:cxn modelId="{9B28B560-DDB4-47CF-8001-EE27D663E3AA}" type="presParOf" srcId="{2557083B-4AD7-4CF0-A5A4-7D1A857A7D98}" destId="{F7545BA5-9FA5-4666-8F92-0E93602903EA}" srcOrd="2" destOrd="0" presId="urn:microsoft.com/office/officeart/2005/8/layout/radial6"/>
    <dgm:cxn modelId="{36C4AC83-2A9F-4A22-BFD1-855CFA05EC37}" type="presParOf" srcId="{2557083B-4AD7-4CF0-A5A4-7D1A857A7D98}" destId="{5E8160B5-277C-4EED-B47F-CA85C35E7E6F}" srcOrd="3" destOrd="0" presId="urn:microsoft.com/office/officeart/2005/8/layout/radial6"/>
    <dgm:cxn modelId="{266E457F-3BF4-44E9-8E31-00AC0B3542F5}" type="presParOf" srcId="{2557083B-4AD7-4CF0-A5A4-7D1A857A7D98}" destId="{003B1C79-A2D8-4569-941E-A0F8271BF8BA}" srcOrd="4" destOrd="0" presId="urn:microsoft.com/office/officeart/2005/8/layout/radial6"/>
    <dgm:cxn modelId="{17B973CC-59D0-45FB-B8A2-46370F93DDCD}" type="presParOf" srcId="{2557083B-4AD7-4CF0-A5A4-7D1A857A7D98}" destId="{11F60A2B-D411-4A98-910C-0F505544E263}" srcOrd="5" destOrd="0" presId="urn:microsoft.com/office/officeart/2005/8/layout/radial6"/>
    <dgm:cxn modelId="{4174850F-496C-4F8D-84BA-52194A61249D}" type="presParOf" srcId="{2557083B-4AD7-4CF0-A5A4-7D1A857A7D98}" destId="{DCE847CB-AB82-4A88-8878-8D1C49A2AA94}" srcOrd="6" destOrd="0" presId="urn:microsoft.com/office/officeart/2005/8/layout/radial6"/>
    <dgm:cxn modelId="{DDB3F445-0819-41E8-86FA-4C4851B06CA0}" type="presParOf" srcId="{2557083B-4AD7-4CF0-A5A4-7D1A857A7D98}" destId="{88814D6B-F6C1-4F7B-AB83-BE86DE75043C}" srcOrd="7" destOrd="0" presId="urn:microsoft.com/office/officeart/2005/8/layout/radial6"/>
    <dgm:cxn modelId="{A24238DB-0466-4313-987E-157869628729}" type="presParOf" srcId="{2557083B-4AD7-4CF0-A5A4-7D1A857A7D98}" destId="{19AE025B-1DC4-4C01-A959-A97CC5AE4499}" srcOrd="8" destOrd="0" presId="urn:microsoft.com/office/officeart/2005/8/layout/radial6"/>
    <dgm:cxn modelId="{93FBD11F-9A3A-4117-A5D9-E7B290912031}" type="presParOf" srcId="{2557083B-4AD7-4CF0-A5A4-7D1A857A7D98}" destId="{0302B475-74E5-45AB-AB22-019EDB13B70D}" srcOrd="9" destOrd="0" presId="urn:microsoft.com/office/officeart/2005/8/layout/radial6"/>
    <dgm:cxn modelId="{B6131790-976C-4B5F-8D49-93340E3E3650}" type="presParOf" srcId="{2557083B-4AD7-4CF0-A5A4-7D1A857A7D98}" destId="{5F98D752-43E2-4C1D-A7F4-47F56CEBDB27}" srcOrd="10" destOrd="0" presId="urn:microsoft.com/office/officeart/2005/8/layout/radial6"/>
    <dgm:cxn modelId="{CEE6010C-3A5A-42CC-A280-A6974A190046}" type="presParOf" srcId="{2557083B-4AD7-4CF0-A5A4-7D1A857A7D98}" destId="{580589DD-31FC-4B3A-A4E9-0E1D7A26397B}" srcOrd="11" destOrd="0" presId="urn:microsoft.com/office/officeart/2005/8/layout/radial6"/>
    <dgm:cxn modelId="{9AA55D02-D026-4714-ACCB-E3D13C029F68}" type="presParOf" srcId="{2557083B-4AD7-4CF0-A5A4-7D1A857A7D98}" destId="{B7471E59-D14D-49AC-8DDB-9CE40938ACD1}" srcOrd="12" destOrd="0" presId="urn:microsoft.com/office/officeart/2005/8/layout/radial6"/>
    <dgm:cxn modelId="{0261983E-3FE1-469B-9EA7-D73EF288A73E}" type="presParOf" srcId="{2557083B-4AD7-4CF0-A5A4-7D1A857A7D98}" destId="{B00E5E0A-1187-45DF-9BDA-D8B919074796}" srcOrd="13" destOrd="0" presId="urn:microsoft.com/office/officeart/2005/8/layout/radial6"/>
    <dgm:cxn modelId="{43E83C9A-43C4-444C-89B9-68AA8AE60541}" type="presParOf" srcId="{2557083B-4AD7-4CF0-A5A4-7D1A857A7D98}" destId="{707F9ED1-5427-4D1C-B937-F3950F86B79E}" srcOrd="14" destOrd="0" presId="urn:microsoft.com/office/officeart/2005/8/layout/radial6"/>
    <dgm:cxn modelId="{F636EFBC-EEAF-4F9C-B66B-90DE92A521F4}" type="presParOf" srcId="{2557083B-4AD7-4CF0-A5A4-7D1A857A7D98}" destId="{73F326D0-6116-4488-8A43-73F311D98D3F}" srcOrd="15" destOrd="0" presId="urn:microsoft.com/office/officeart/2005/8/layout/radial6"/>
    <dgm:cxn modelId="{8D1083A1-3B7A-4B2E-AFB6-E631F74E46BB}" type="presParOf" srcId="{2557083B-4AD7-4CF0-A5A4-7D1A857A7D98}" destId="{32FB6D43-AD52-4942-A573-0127ED05B0BF}" srcOrd="16" destOrd="0" presId="urn:microsoft.com/office/officeart/2005/8/layout/radial6"/>
    <dgm:cxn modelId="{4812CDA2-C346-44E5-A9EE-1CCF230624E2}" type="presParOf" srcId="{2557083B-4AD7-4CF0-A5A4-7D1A857A7D98}" destId="{8B705DEA-AE03-47BD-BF9B-921755E57616}" srcOrd="17" destOrd="0" presId="urn:microsoft.com/office/officeart/2005/8/layout/radial6"/>
    <dgm:cxn modelId="{F64EED8B-FC1F-4224-A988-17C0DACD7AD8}" type="presParOf" srcId="{2557083B-4AD7-4CF0-A5A4-7D1A857A7D98}" destId="{7381E85D-8EEF-4669-A71D-7F77D93146DF}" srcOrd="18" destOrd="0" presId="urn:microsoft.com/office/officeart/2005/8/layout/radial6"/>
    <dgm:cxn modelId="{64BAFECF-F274-449E-912D-B8A9C4F64718}" type="presParOf" srcId="{2557083B-4AD7-4CF0-A5A4-7D1A857A7D98}" destId="{108FECDD-A51D-4839-B126-C9D13F8DC7ED}" srcOrd="19" destOrd="0" presId="urn:microsoft.com/office/officeart/2005/8/layout/radial6"/>
    <dgm:cxn modelId="{5C421D8C-D2B1-4CC7-A9C9-5A3492B7AAB4}" type="presParOf" srcId="{2557083B-4AD7-4CF0-A5A4-7D1A857A7D98}" destId="{93494761-FD7E-4592-9AB7-19DB2268B73B}" srcOrd="20" destOrd="0" presId="urn:microsoft.com/office/officeart/2005/8/layout/radial6"/>
    <dgm:cxn modelId="{A6ED0CFE-4C1B-4661-9A29-C0FECFC9AC7F}" type="presParOf" srcId="{2557083B-4AD7-4CF0-A5A4-7D1A857A7D98}" destId="{90CC88CB-65CE-4A30-8AE6-B3B7FBBF8F26}" srcOrd="21" destOrd="0" presId="urn:microsoft.com/office/officeart/2005/8/layout/radial6"/>
    <dgm:cxn modelId="{1FCB4DCB-9F5D-473C-B846-1B0C295EAD36}" type="presParOf" srcId="{2557083B-4AD7-4CF0-A5A4-7D1A857A7D98}" destId="{20388323-529C-49BA-A82E-9AB539F1E9EB}" srcOrd="22" destOrd="0" presId="urn:microsoft.com/office/officeart/2005/8/layout/radial6"/>
    <dgm:cxn modelId="{166A58B4-CCA5-4E52-B435-62E657307A8F}" type="presParOf" srcId="{2557083B-4AD7-4CF0-A5A4-7D1A857A7D98}" destId="{1B47836C-F5BE-4BFA-B93E-EA825B8EBCFD}" srcOrd="23" destOrd="0" presId="urn:microsoft.com/office/officeart/2005/8/layout/radial6"/>
    <dgm:cxn modelId="{7E4A0B6F-E120-475A-8AF9-3DAEBA81F8F2}" type="presParOf" srcId="{2557083B-4AD7-4CF0-A5A4-7D1A857A7D98}" destId="{0FDFD47A-1660-4E74-A330-D5A75C5FD3E2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EDB559-859B-4C13-A42D-9CC2139AF3A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50A426BA-5D23-4CF4-A0CE-6FAF9368D0B4}">
      <dgm:prSet phldrT="[Texto]"/>
      <dgm:spPr/>
      <dgm:t>
        <a:bodyPr/>
        <a:lstStyle/>
        <a:p>
          <a:r>
            <a:rPr lang="es-UY" b="1" dirty="0">
              <a:solidFill>
                <a:schemeClr val="bg1"/>
              </a:solidFill>
            </a:rPr>
            <a:t>Objetivos Primarios</a:t>
          </a:r>
          <a:endParaRPr lang="es-UY" dirty="0">
            <a:solidFill>
              <a:schemeClr val="bg1"/>
            </a:solidFill>
          </a:endParaRPr>
        </a:p>
      </dgm:t>
    </dgm:pt>
    <dgm:pt modelId="{4680D776-F1C2-468D-B032-B6598E00C251}" type="parTrans" cxnId="{018F9780-F690-4E61-947C-3BC2A67F126D}">
      <dgm:prSet/>
      <dgm:spPr/>
      <dgm:t>
        <a:bodyPr/>
        <a:lstStyle/>
        <a:p>
          <a:endParaRPr lang="es-UY"/>
        </a:p>
      </dgm:t>
    </dgm:pt>
    <dgm:pt modelId="{BCD698BF-9D48-4440-BCC2-CDB949F3E198}" type="sibTrans" cxnId="{018F9780-F690-4E61-947C-3BC2A67F126D}">
      <dgm:prSet/>
      <dgm:spPr/>
      <dgm:t>
        <a:bodyPr/>
        <a:lstStyle/>
        <a:p>
          <a:endParaRPr lang="es-UY"/>
        </a:p>
      </dgm:t>
    </dgm:pt>
    <dgm:pt modelId="{20B499A9-573C-450A-9CF3-F5CC57F6E7A1}">
      <dgm:prSet phldrT="[Texto]" custT="1"/>
      <dgm:spPr/>
      <dgm:t>
        <a:bodyPr/>
        <a:lstStyle/>
        <a:p>
          <a:r>
            <a:rPr lang="es-ES" sz="1800" dirty="0">
              <a:solidFill>
                <a:schemeClr val="bg1"/>
              </a:solidFill>
            </a:rPr>
            <a:t>Rol Pedagógico</a:t>
          </a:r>
          <a:endParaRPr lang="es-UY" sz="1800" dirty="0">
            <a:solidFill>
              <a:schemeClr val="bg1"/>
            </a:solidFill>
          </a:endParaRPr>
        </a:p>
      </dgm:t>
    </dgm:pt>
    <dgm:pt modelId="{17DA9F44-ED88-4845-95B2-1AC61107814B}" type="parTrans" cxnId="{86227870-F45F-40DF-B5A6-7CA661702E61}">
      <dgm:prSet/>
      <dgm:spPr/>
      <dgm:t>
        <a:bodyPr/>
        <a:lstStyle/>
        <a:p>
          <a:endParaRPr lang="es-UY"/>
        </a:p>
      </dgm:t>
    </dgm:pt>
    <dgm:pt modelId="{638B6117-AD49-46FB-80CB-EDDAB72BAE15}" type="sibTrans" cxnId="{86227870-F45F-40DF-B5A6-7CA661702E61}">
      <dgm:prSet/>
      <dgm:spPr/>
      <dgm:t>
        <a:bodyPr/>
        <a:lstStyle/>
        <a:p>
          <a:endParaRPr lang="es-UY"/>
        </a:p>
      </dgm:t>
    </dgm:pt>
    <dgm:pt modelId="{6EEEDCCA-C22E-42C7-B819-8E779E86B82C}">
      <dgm:prSet phldrT="[Texto]" custT="1"/>
      <dgm:spPr/>
      <dgm:t>
        <a:bodyPr/>
        <a:lstStyle/>
        <a:p>
          <a:r>
            <a:rPr lang="es-UY" sz="1800" dirty="0">
              <a:solidFill>
                <a:schemeClr val="bg1"/>
              </a:solidFill>
            </a:rPr>
            <a:t>Concientización y percepción del Riesgo, para lograr cumplimiento voluntario</a:t>
          </a:r>
        </a:p>
      </dgm:t>
    </dgm:pt>
    <dgm:pt modelId="{12873A97-C7CE-42FB-AAF6-8753270997FA}" type="parTrans" cxnId="{CA7F8252-9962-41D1-894B-A0873848E02B}">
      <dgm:prSet/>
      <dgm:spPr/>
      <dgm:t>
        <a:bodyPr/>
        <a:lstStyle/>
        <a:p>
          <a:endParaRPr lang="es-UY"/>
        </a:p>
      </dgm:t>
    </dgm:pt>
    <dgm:pt modelId="{EAB076A7-BAF3-4E22-924A-D58756C64866}" type="sibTrans" cxnId="{CA7F8252-9962-41D1-894B-A0873848E02B}">
      <dgm:prSet/>
      <dgm:spPr/>
      <dgm:t>
        <a:bodyPr/>
        <a:lstStyle/>
        <a:p>
          <a:endParaRPr lang="es-UY"/>
        </a:p>
      </dgm:t>
    </dgm:pt>
    <dgm:pt modelId="{1A6B5A2E-9487-4741-924A-E1D75CB33D72}">
      <dgm:prSet phldrT="[Texto]" custT="1"/>
      <dgm:spPr/>
      <dgm:t>
        <a:bodyPr/>
        <a:lstStyle/>
        <a:p>
          <a:r>
            <a:rPr lang="es-UY" sz="1800" dirty="0">
              <a:solidFill>
                <a:schemeClr val="bg1"/>
              </a:solidFill>
            </a:rPr>
            <a:t>Atender otras solicitudes (Denuncias, Investigaciones</a:t>
          </a:r>
          <a:r>
            <a:rPr lang="es-UY" sz="1700" dirty="0">
              <a:solidFill>
                <a:srgbClr val="0070C0"/>
              </a:solidFill>
            </a:rPr>
            <a:t>) </a:t>
          </a:r>
          <a:endParaRPr lang="es-UY" sz="1700" dirty="0"/>
        </a:p>
      </dgm:t>
    </dgm:pt>
    <dgm:pt modelId="{A4D621BA-2772-4F5A-80E0-8BF9945CF159}" type="parTrans" cxnId="{68C5A017-BE36-4463-A869-FE4FE3AC6942}">
      <dgm:prSet/>
      <dgm:spPr/>
      <dgm:t>
        <a:bodyPr/>
        <a:lstStyle/>
        <a:p>
          <a:endParaRPr lang="es-UY"/>
        </a:p>
      </dgm:t>
    </dgm:pt>
    <dgm:pt modelId="{72B9FC74-CAC2-4B55-9582-935C27775073}" type="sibTrans" cxnId="{68C5A017-BE36-4463-A869-FE4FE3AC6942}">
      <dgm:prSet/>
      <dgm:spPr/>
      <dgm:t>
        <a:bodyPr/>
        <a:lstStyle/>
        <a:p>
          <a:endParaRPr lang="es-UY"/>
        </a:p>
      </dgm:t>
    </dgm:pt>
    <dgm:pt modelId="{88C8525E-C70C-45AE-84A5-C16E64D8AD7C}">
      <dgm:prSet phldrT="[Texto]"/>
      <dgm:spPr/>
      <dgm:t>
        <a:bodyPr/>
        <a:lstStyle/>
        <a:p>
          <a:r>
            <a:rPr lang="es-UY" dirty="0">
              <a:solidFill>
                <a:schemeClr val="bg1"/>
              </a:solidFill>
            </a:rPr>
            <a:t>Controlar el cumplimiento de las obligaciones en materia PLA/FT/PADM</a:t>
          </a:r>
        </a:p>
      </dgm:t>
    </dgm:pt>
    <dgm:pt modelId="{2095DB36-1A4A-47E1-A2A5-DDA72FE4D386}" type="parTrans" cxnId="{F5FB4EBB-0B87-42E1-AB79-8849885224F6}">
      <dgm:prSet/>
      <dgm:spPr/>
      <dgm:t>
        <a:bodyPr/>
        <a:lstStyle/>
        <a:p>
          <a:endParaRPr lang="es-UY"/>
        </a:p>
      </dgm:t>
    </dgm:pt>
    <dgm:pt modelId="{2806D5BD-9025-45A2-BC0F-A16B61CFBDB7}" type="sibTrans" cxnId="{F5FB4EBB-0B87-42E1-AB79-8849885224F6}">
      <dgm:prSet/>
      <dgm:spPr/>
      <dgm:t>
        <a:bodyPr/>
        <a:lstStyle/>
        <a:p>
          <a:endParaRPr lang="es-UY"/>
        </a:p>
      </dgm:t>
    </dgm:pt>
    <dgm:pt modelId="{3C5DD595-0CAB-412E-ADCE-844DBB8FA8EA}">
      <dgm:prSet phldrT="[Texto]" custT="1"/>
      <dgm:spPr/>
      <dgm:t>
        <a:bodyPr/>
        <a:lstStyle/>
        <a:p>
          <a:r>
            <a:rPr lang="es-ES" sz="1800" dirty="0">
              <a:solidFill>
                <a:schemeClr val="bg1"/>
              </a:solidFill>
            </a:rPr>
            <a:t>Integridad Registro de Sujetos Obligados</a:t>
          </a:r>
          <a:endParaRPr lang="es-UY" sz="1800" dirty="0">
            <a:solidFill>
              <a:schemeClr val="bg1"/>
            </a:solidFill>
          </a:endParaRPr>
        </a:p>
      </dgm:t>
    </dgm:pt>
    <dgm:pt modelId="{3A1A0868-1545-4800-9FE5-02CF2787FF49}" type="parTrans" cxnId="{5791F550-2D02-4BA9-9D0F-3E7C52375708}">
      <dgm:prSet/>
      <dgm:spPr/>
      <dgm:t>
        <a:bodyPr/>
        <a:lstStyle/>
        <a:p>
          <a:endParaRPr lang="es-UY"/>
        </a:p>
      </dgm:t>
    </dgm:pt>
    <dgm:pt modelId="{D9CF1221-17CF-414E-9690-1ECAA82AAF49}" type="sibTrans" cxnId="{5791F550-2D02-4BA9-9D0F-3E7C52375708}">
      <dgm:prSet/>
      <dgm:spPr/>
      <dgm:t>
        <a:bodyPr/>
        <a:lstStyle/>
        <a:p>
          <a:endParaRPr lang="es-UY"/>
        </a:p>
      </dgm:t>
    </dgm:pt>
    <dgm:pt modelId="{2557083B-4AD7-4CF0-A5A4-7D1A857A7D98}" type="pres">
      <dgm:prSet presAssocID="{B4EDB559-859B-4C13-A42D-9CC2139AF3A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0622E5-6B81-47A2-B8E3-B838226C74D6}" type="pres">
      <dgm:prSet presAssocID="{50A426BA-5D23-4CF4-A0CE-6FAF9368D0B4}" presName="centerShape" presStyleLbl="node0" presStyleIdx="0" presStyleCnt="1"/>
      <dgm:spPr/>
    </dgm:pt>
    <dgm:pt modelId="{DF9322F1-65B9-4EF3-8354-EA0B42FD0531}" type="pres">
      <dgm:prSet presAssocID="{6EEEDCCA-C22E-42C7-B819-8E779E86B82C}" presName="node" presStyleLbl="node1" presStyleIdx="0" presStyleCnt="5" custScaleX="150642" custScaleY="122945" custRadScaleRad="101473" custRadScaleInc="2548">
        <dgm:presLayoutVars>
          <dgm:bulletEnabled val="1"/>
        </dgm:presLayoutVars>
      </dgm:prSet>
      <dgm:spPr/>
    </dgm:pt>
    <dgm:pt modelId="{F7545BA5-9FA5-4666-8F92-0E93602903EA}" type="pres">
      <dgm:prSet presAssocID="{6EEEDCCA-C22E-42C7-B819-8E779E86B82C}" presName="dummy" presStyleCnt="0"/>
      <dgm:spPr/>
    </dgm:pt>
    <dgm:pt modelId="{5E8160B5-277C-4EED-B47F-CA85C35E7E6F}" type="pres">
      <dgm:prSet presAssocID="{EAB076A7-BAF3-4E22-924A-D58756C64866}" presName="sibTrans" presStyleLbl="sibTrans2D1" presStyleIdx="0" presStyleCnt="5"/>
      <dgm:spPr/>
    </dgm:pt>
    <dgm:pt modelId="{5F98D752-43E2-4C1D-A7F4-47F56CEBDB27}" type="pres">
      <dgm:prSet presAssocID="{3C5DD595-0CAB-412E-ADCE-844DBB8FA8EA}" presName="node" presStyleLbl="node1" presStyleIdx="1" presStyleCnt="5" custScaleX="141150" custScaleY="120060">
        <dgm:presLayoutVars>
          <dgm:bulletEnabled val="1"/>
        </dgm:presLayoutVars>
      </dgm:prSet>
      <dgm:spPr/>
    </dgm:pt>
    <dgm:pt modelId="{580589DD-31FC-4B3A-A4E9-0E1D7A26397B}" type="pres">
      <dgm:prSet presAssocID="{3C5DD595-0CAB-412E-ADCE-844DBB8FA8EA}" presName="dummy" presStyleCnt="0"/>
      <dgm:spPr/>
    </dgm:pt>
    <dgm:pt modelId="{B7471E59-D14D-49AC-8DDB-9CE40938ACD1}" type="pres">
      <dgm:prSet presAssocID="{D9CF1221-17CF-414E-9690-1ECAA82AAF49}" presName="sibTrans" presStyleLbl="sibTrans2D1" presStyleIdx="1" presStyleCnt="5"/>
      <dgm:spPr/>
    </dgm:pt>
    <dgm:pt modelId="{C78A54FB-2FCA-40E6-BB97-9ED19C9E1A1E}" type="pres">
      <dgm:prSet presAssocID="{1A6B5A2E-9487-4741-924A-E1D75CB33D72}" presName="node" presStyleLbl="node1" presStyleIdx="2" presStyleCnt="5" custScaleX="141150" custScaleY="120060" custRadScaleRad="100340" custRadScaleInc="-1110">
        <dgm:presLayoutVars>
          <dgm:bulletEnabled val="1"/>
        </dgm:presLayoutVars>
      </dgm:prSet>
      <dgm:spPr/>
    </dgm:pt>
    <dgm:pt modelId="{E6297263-93D0-4513-AC7E-89D6D849E87B}" type="pres">
      <dgm:prSet presAssocID="{1A6B5A2E-9487-4741-924A-E1D75CB33D72}" presName="dummy" presStyleCnt="0"/>
      <dgm:spPr/>
    </dgm:pt>
    <dgm:pt modelId="{FAA1EAEC-F00C-4133-AC85-64C027A5E3BF}" type="pres">
      <dgm:prSet presAssocID="{72B9FC74-CAC2-4B55-9582-935C27775073}" presName="sibTrans" presStyleLbl="sibTrans2D1" presStyleIdx="2" presStyleCnt="5"/>
      <dgm:spPr/>
    </dgm:pt>
    <dgm:pt modelId="{A126885E-F667-4880-969A-C149C91EC195}" type="pres">
      <dgm:prSet presAssocID="{20B499A9-573C-450A-9CF3-F5CC57F6E7A1}" presName="node" presStyleLbl="node1" presStyleIdx="3" presStyleCnt="5" custScaleX="141150" custScaleY="120060">
        <dgm:presLayoutVars>
          <dgm:bulletEnabled val="1"/>
        </dgm:presLayoutVars>
      </dgm:prSet>
      <dgm:spPr/>
    </dgm:pt>
    <dgm:pt modelId="{7ECBFD81-8F5E-421D-87FB-8EE152FB776C}" type="pres">
      <dgm:prSet presAssocID="{20B499A9-573C-450A-9CF3-F5CC57F6E7A1}" presName="dummy" presStyleCnt="0"/>
      <dgm:spPr/>
    </dgm:pt>
    <dgm:pt modelId="{74D9344F-D369-44B0-84AB-A869102AB788}" type="pres">
      <dgm:prSet presAssocID="{638B6117-AD49-46FB-80CB-EDDAB72BAE15}" presName="sibTrans" presStyleLbl="sibTrans2D1" presStyleIdx="3" presStyleCnt="5"/>
      <dgm:spPr/>
    </dgm:pt>
    <dgm:pt modelId="{B00E5E0A-1187-45DF-9BDA-D8B919074796}" type="pres">
      <dgm:prSet presAssocID="{88C8525E-C70C-45AE-84A5-C16E64D8AD7C}" presName="node" presStyleLbl="node1" presStyleIdx="4" presStyleCnt="5" custScaleX="141150" custScaleY="120060">
        <dgm:presLayoutVars>
          <dgm:bulletEnabled val="1"/>
        </dgm:presLayoutVars>
      </dgm:prSet>
      <dgm:spPr/>
    </dgm:pt>
    <dgm:pt modelId="{707F9ED1-5427-4D1C-B937-F3950F86B79E}" type="pres">
      <dgm:prSet presAssocID="{88C8525E-C70C-45AE-84A5-C16E64D8AD7C}" presName="dummy" presStyleCnt="0"/>
      <dgm:spPr/>
    </dgm:pt>
    <dgm:pt modelId="{73F326D0-6116-4488-8A43-73F311D98D3F}" type="pres">
      <dgm:prSet presAssocID="{2806D5BD-9025-45A2-BC0F-A16B61CFBDB7}" presName="sibTrans" presStyleLbl="sibTrans2D1" presStyleIdx="4" presStyleCnt="5"/>
      <dgm:spPr/>
    </dgm:pt>
  </dgm:ptLst>
  <dgm:cxnLst>
    <dgm:cxn modelId="{7AB95A0D-31D6-41BE-828A-51982FC7AA8A}" type="presOf" srcId="{EAB076A7-BAF3-4E22-924A-D58756C64866}" destId="{5E8160B5-277C-4EED-B47F-CA85C35E7E6F}" srcOrd="0" destOrd="0" presId="urn:microsoft.com/office/officeart/2005/8/layout/radial6"/>
    <dgm:cxn modelId="{68C5A017-BE36-4463-A869-FE4FE3AC6942}" srcId="{50A426BA-5D23-4CF4-A0CE-6FAF9368D0B4}" destId="{1A6B5A2E-9487-4741-924A-E1D75CB33D72}" srcOrd="2" destOrd="0" parTransId="{A4D621BA-2772-4F5A-80E0-8BF9945CF159}" sibTransId="{72B9FC74-CAC2-4B55-9582-935C27775073}"/>
    <dgm:cxn modelId="{B3A16744-D67F-4BC6-83CE-195EC224C8BF}" type="presOf" srcId="{6EEEDCCA-C22E-42C7-B819-8E779E86B82C}" destId="{DF9322F1-65B9-4EF3-8354-EA0B42FD0531}" srcOrd="0" destOrd="0" presId="urn:microsoft.com/office/officeart/2005/8/layout/radial6"/>
    <dgm:cxn modelId="{14E01147-D33E-4330-8E0C-57636756A883}" type="presOf" srcId="{72B9FC74-CAC2-4B55-9582-935C27775073}" destId="{FAA1EAEC-F00C-4133-AC85-64C027A5E3BF}" srcOrd="0" destOrd="0" presId="urn:microsoft.com/office/officeart/2005/8/layout/radial6"/>
    <dgm:cxn modelId="{87E1C64B-E5D8-4BB7-A415-3B9C2EBA75A5}" type="presOf" srcId="{88C8525E-C70C-45AE-84A5-C16E64D8AD7C}" destId="{B00E5E0A-1187-45DF-9BDA-D8B919074796}" srcOrd="0" destOrd="0" presId="urn:microsoft.com/office/officeart/2005/8/layout/radial6"/>
    <dgm:cxn modelId="{0833884F-1D25-49F3-A5D2-71DBC0CE4A8F}" type="presOf" srcId="{3C5DD595-0CAB-412E-ADCE-844DBB8FA8EA}" destId="{5F98D752-43E2-4C1D-A7F4-47F56CEBDB27}" srcOrd="0" destOrd="0" presId="urn:microsoft.com/office/officeart/2005/8/layout/radial6"/>
    <dgm:cxn modelId="{86227870-F45F-40DF-B5A6-7CA661702E61}" srcId="{50A426BA-5D23-4CF4-A0CE-6FAF9368D0B4}" destId="{20B499A9-573C-450A-9CF3-F5CC57F6E7A1}" srcOrd="3" destOrd="0" parTransId="{17DA9F44-ED88-4845-95B2-1AC61107814B}" sibTransId="{638B6117-AD49-46FB-80CB-EDDAB72BAE15}"/>
    <dgm:cxn modelId="{5791F550-2D02-4BA9-9D0F-3E7C52375708}" srcId="{50A426BA-5D23-4CF4-A0CE-6FAF9368D0B4}" destId="{3C5DD595-0CAB-412E-ADCE-844DBB8FA8EA}" srcOrd="1" destOrd="0" parTransId="{3A1A0868-1545-4800-9FE5-02CF2787FF49}" sibTransId="{D9CF1221-17CF-414E-9690-1ECAA82AAF49}"/>
    <dgm:cxn modelId="{CA7F8252-9962-41D1-894B-A0873848E02B}" srcId="{50A426BA-5D23-4CF4-A0CE-6FAF9368D0B4}" destId="{6EEEDCCA-C22E-42C7-B819-8E779E86B82C}" srcOrd="0" destOrd="0" parTransId="{12873A97-C7CE-42FB-AAF6-8753270997FA}" sibTransId="{EAB076A7-BAF3-4E22-924A-D58756C64866}"/>
    <dgm:cxn modelId="{F776CC54-2EB7-4A0B-9600-8A6570B5A898}" type="presOf" srcId="{B4EDB559-859B-4C13-A42D-9CC2139AF3A6}" destId="{2557083B-4AD7-4CF0-A5A4-7D1A857A7D98}" srcOrd="0" destOrd="0" presId="urn:microsoft.com/office/officeart/2005/8/layout/radial6"/>
    <dgm:cxn modelId="{311F0880-1136-4418-95CA-EE90C862C8A5}" type="presOf" srcId="{20B499A9-573C-450A-9CF3-F5CC57F6E7A1}" destId="{A126885E-F667-4880-969A-C149C91EC195}" srcOrd="0" destOrd="0" presId="urn:microsoft.com/office/officeart/2005/8/layout/radial6"/>
    <dgm:cxn modelId="{018F9780-F690-4E61-947C-3BC2A67F126D}" srcId="{B4EDB559-859B-4C13-A42D-9CC2139AF3A6}" destId="{50A426BA-5D23-4CF4-A0CE-6FAF9368D0B4}" srcOrd="0" destOrd="0" parTransId="{4680D776-F1C2-468D-B032-B6598E00C251}" sibTransId="{BCD698BF-9D48-4440-BCC2-CDB949F3E198}"/>
    <dgm:cxn modelId="{17EBE883-2F83-4E3A-B67D-1CA3717C49ED}" type="presOf" srcId="{1A6B5A2E-9487-4741-924A-E1D75CB33D72}" destId="{C78A54FB-2FCA-40E6-BB97-9ED19C9E1A1E}" srcOrd="0" destOrd="0" presId="urn:microsoft.com/office/officeart/2005/8/layout/radial6"/>
    <dgm:cxn modelId="{462C4199-1553-4DC8-BDEF-2F8C0A9FDDA4}" type="presOf" srcId="{50A426BA-5D23-4CF4-A0CE-6FAF9368D0B4}" destId="{730622E5-6B81-47A2-B8E3-B838226C74D6}" srcOrd="0" destOrd="0" presId="urn:microsoft.com/office/officeart/2005/8/layout/radial6"/>
    <dgm:cxn modelId="{FF686FA0-5313-494E-84C0-88EDEBA5EDB8}" type="presOf" srcId="{638B6117-AD49-46FB-80CB-EDDAB72BAE15}" destId="{74D9344F-D369-44B0-84AB-A869102AB788}" srcOrd="0" destOrd="0" presId="urn:microsoft.com/office/officeart/2005/8/layout/radial6"/>
    <dgm:cxn modelId="{F5FB4EBB-0B87-42E1-AB79-8849885224F6}" srcId="{50A426BA-5D23-4CF4-A0CE-6FAF9368D0B4}" destId="{88C8525E-C70C-45AE-84A5-C16E64D8AD7C}" srcOrd="4" destOrd="0" parTransId="{2095DB36-1A4A-47E1-A2A5-DDA72FE4D386}" sibTransId="{2806D5BD-9025-45A2-BC0F-A16B61CFBDB7}"/>
    <dgm:cxn modelId="{5CBF3AD9-861B-40D1-8A70-CC5FD0F56FEF}" type="presOf" srcId="{2806D5BD-9025-45A2-BC0F-A16B61CFBDB7}" destId="{73F326D0-6116-4488-8A43-73F311D98D3F}" srcOrd="0" destOrd="0" presId="urn:microsoft.com/office/officeart/2005/8/layout/radial6"/>
    <dgm:cxn modelId="{D925C5E3-F77E-4E12-9CC6-9115D2AA6D99}" type="presOf" srcId="{D9CF1221-17CF-414E-9690-1ECAA82AAF49}" destId="{B7471E59-D14D-49AC-8DDB-9CE40938ACD1}" srcOrd="0" destOrd="0" presId="urn:microsoft.com/office/officeart/2005/8/layout/radial6"/>
    <dgm:cxn modelId="{5401EB5D-A692-4A46-9B87-1EAC80D860D2}" type="presParOf" srcId="{2557083B-4AD7-4CF0-A5A4-7D1A857A7D98}" destId="{730622E5-6B81-47A2-B8E3-B838226C74D6}" srcOrd="0" destOrd="0" presId="urn:microsoft.com/office/officeart/2005/8/layout/radial6"/>
    <dgm:cxn modelId="{DB16D7C5-B1AB-4CBD-8920-F64025050FFA}" type="presParOf" srcId="{2557083B-4AD7-4CF0-A5A4-7D1A857A7D98}" destId="{DF9322F1-65B9-4EF3-8354-EA0B42FD0531}" srcOrd="1" destOrd="0" presId="urn:microsoft.com/office/officeart/2005/8/layout/radial6"/>
    <dgm:cxn modelId="{9FBA2D9C-D362-44F3-A98A-54F690879852}" type="presParOf" srcId="{2557083B-4AD7-4CF0-A5A4-7D1A857A7D98}" destId="{F7545BA5-9FA5-4666-8F92-0E93602903EA}" srcOrd="2" destOrd="0" presId="urn:microsoft.com/office/officeart/2005/8/layout/radial6"/>
    <dgm:cxn modelId="{FAB9B5BF-4A03-43EE-963B-26D481283589}" type="presParOf" srcId="{2557083B-4AD7-4CF0-A5A4-7D1A857A7D98}" destId="{5E8160B5-277C-4EED-B47F-CA85C35E7E6F}" srcOrd="3" destOrd="0" presId="urn:microsoft.com/office/officeart/2005/8/layout/radial6"/>
    <dgm:cxn modelId="{9ADACE85-8FC9-4709-A037-A15CD85B1311}" type="presParOf" srcId="{2557083B-4AD7-4CF0-A5A4-7D1A857A7D98}" destId="{5F98D752-43E2-4C1D-A7F4-47F56CEBDB27}" srcOrd="4" destOrd="0" presId="urn:microsoft.com/office/officeart/2005/8/layout/radial6"/>
    <dgm:cxn modelId="{6A93D8AB-1097-4808-A347-4D35B3E50D3F}" type="presParOf" srcId="{2557083B-4AD7-4CF0-A5A4-7D1A857A7D98}" destId="{580589DD-31FC-4B3A-A4E9-0E1D7A26397B}" srcOrd="5" destOrd="0" presId="urn:microsoft.com/office/officeart/2005/8/layout/radial6"/>
    <dgm:cxn modelId="{D645DC78-1B4A-42E0-B707-E11F4F8382E5}" type="presParOf" srcId="{2557083B-4AD7-4CF0-A5A4-7D1A857A7D98}" destId="{B7471E59-D14D-49AC-8DDB-9CE40938ACD1}" srcOrd="6" destOrd="0" presId="urn:microsoft.com/office/officeart/2005/8/layout/radial6"/>
    <dgm:cxn modelId="{4CA2526E-9E55-4EE4-AFED-B863576D2A4B}" type="presParOf" srcId="{2557083B-4AD7-4CF0-A5A4-7D1A857A7D98}" destId="{C78A54FB-2FCA-40E6-BB97-9ED19C9E1A1E}" srcOrd="7" destOrd="0" presId="urn:microsoft.com/office/officeart/2005/8/layout/radial6"/>
    <dgm:cxn modelId="{E5689D53-5384-4674-8E68-EAA612FB425A}" type="presParOf" srcId="{2557083B-4AD7-4CF0-A5A4-7D1A857A7D98}" destId="{E6297263-93D0-4513-AC7E-89D6D849E87B}" srcOrd="8" destOrd="0" presId="urn:microsoft.com/office/officeart/2005/8/layout/radial6"/>
    <dgm:cxn modelId="{36F9F4C3-29DC-4244-992D-3520B60622D7}" type="presParOf" srcId="{2557083B-4AD7-4CF0-A5A4-7D1A857A7D98}" destId="{FAA1EAEC-F00C-4133-AC85-64C027A5E3BF}" srcOrd="9" destOrd="0" presId="urn:microsoft.com/office/officeart/2005/8/layout/radial6"/>
    <dgm:cxn modelId="{32878CE5-571F-44CE-9753-BD68AA45B28D}" type="presParOf" srcId="{2557083B-4AD7-4CF0-A5A4-7D1A857A7D98}" destId="{A126885E-F667-4880-969A-C149C91EC195}" srcOrd="10" destOrd="0" presId="urn:microsoft.com/office/officeart/2005/8/layout/radial6"/>
    <dgm:cxn modelId="{AA936BE9-72E5-44C2-829E-33074FA3120E}" type="presParOf" srcId="{2557083B-4AD7-4CF0-A5A4-7D1A857A7D98}" destId="{7ECBFD81-8F5E-421D-87FB-8EE152FB776C}" srcOrd="11" destOrd="0" presId="urn:microsoft.com/office/officeart/2005/8/layout/radial6"/>
    <dgm:cxn modelId="{5F1E9700-A5EE-4191-BA69-8A6C34D1CADA}" type="presParOf" srcId="{2557083B-4AD7-4CF0-A5A4-7D1A857A7D98}" destId="{74D9344F-D369-44B0-84AB-A869102AB788}" srcOrd="12" destOrd="0" presId="urn:microsoft.com/office/officeart/2005/8/layout/radial6"/>
    <dgm:cxn modelId="{2066CD2C-B547-483F-8C4F-57CB34D3FA4B}" type="presParOf" srcId="{2557083B-4AD7-4CF0-A5A4-7D1A857A7D98}" destId="{B00E5E0A-1187-45DF-9BDA-D8B919074796}" srcOrd="13" destOrd="0" presId="urn:microsoft.com/office/officeart/2005/8/layout/radial6"/>
    <dgm:cxn modelId="{7F82DD2C-976A-4206-A4EB-5ECB5956420B}" type="presParOf" srcId="{2557083B-4AD7-4CF0-A5A4-7D1A857A7D98}" destId="{707F9ED1-5427-4D1C-B937-F3950F86B79E}" srcOrd="14" destOrd="0" presId="urn:microsoft.com/office/officeart/2005/8/layout/radial6"/>
    <dgm:cxn modelId="{57B78AFF-B2C1-47EA-A43A-5B4C749503D3}" type="presParOf" srcId="{2557083B-4AD7-4CF0-A5A4-7D1A857A7D98}" destId="{73F326D0-6116-4488-8A43-73F311D98D3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D14D42-8237-40E6-959D-84C5503172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62AB063B-205E-4D23-9F1C-00E16E814D0E}" type="pres">
      <dgm:prSet presAssocID="{7AD14D42-8237-40E6-959D-84C550317235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36734BDB-95D2-4301-BCE3-92FB0B4CCE44}" type="presOf" srcId="{7AD14D42-8237-40E6-959D-84C550317235}" destId="{62AB063B-205E-4D23-9F1C-00E16E814D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88D447-B89C-420F-8A87-C71C9556C7B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0865902A-476E-454F-8794-B97D4741EA02}">
      <dgm:prSet phldrT="[Texto]" custT="1"/>
      <dgm:spPr/>
      <dgm:t>
        <a:bodyPr/>
        <a:lstStyle/>
        <a:p>
          <a:r>
            <a:rPr lang="es-ES" sz="3200" dirty="0"/>
            <a:t>Inspecciones Extra-situ</a:t>
          </a:r>
          <a:endParaRPr lang="es-UY" sz="3200" dirty="0"/>
        </a:p>
      </dgm:t>
    </dgm:pt>
    <dgm:pt modelId="{79ADF208-6192-4C69-87EF-3D867DAF0580}" type="parTrans" cxnId="{EF59528B-457A-4ECC-831A-87EFF8657C05}">
      <dgm:prSet/>
      <dgm:spPr/>
      <dgm:t>
        <a:bodyPr/>
        <a:lstStyle/>
        <a:p>
          <a:endParaRPr lang="es-UY"/>
        </a:p>
      </dgm:t>
    </dgm:pt>
    <dgm:pt modelId="{F264C41F-3972-4F02-A112-2F12324FB02A}" type="sibTrans" cxnId="{EF59528B-457A-4ECC-831A-87EFF8657C05}">
      <dgm:prSet/>
      <dgm:spPr/>
      <dgm:t>
        <a:bodyPr/>
        <a:lstStyle/>
        <a:p>
          <a:endParaRPr lang="es-UY"/>
        </a:p>
      </dgm:t>
    </dgm:pt>
    <dgm:pt modelId="{C5FF173E-329B-418F-9EA8-19A8452DC724}">
      <dgm:prSet phldrT="[Texto]" custT="1"/>
      <dgm:spPr/>
      <dgm:t>
        <a:bodyPr/>
        <a:lstStyle/>
        <a:p>
          <a:r>
            <a:rPr lang="es-ES" sz="3200" dirty="0"/>
            <a:t>Inspecciones </a:t>
          </a:r>
        </a:p>
        <a:p>
          <a:r>
            <a:rPr lang="es-ES" sz="3200" dirty="0"/>
            <a:t>In-situ</a:t>
          </a:r>
          <a:endParaRPr lang="es-UY" sz="3200" dirty="0"/>
        </a:p>
      </dgm:t>
    </dgm:pt>
    <dgm:pt modelId="{B435EB62-7D22-46D8-959D-CA433A99DF37}" type="parTrans" cxnId="{4FE6DBDA-EE4E-4928-9026-66544A06D780}">
      <dgm:prSet/>
      <dgm:spPr/>
      <dgm:t>
        <a:bodyPr/>
        <a:lstStyle/>
        <a:p>
          <a:endParaRPr lang="es-UY"/>
        </a:p>
      </dgm:t>
    </dgm:pt>
    <dgm:pt modelId="{13F2BDA8-766D-48F9-957B-C1ECDA9734E0}" type="sibTrans" cxnId="{4FE6DBDA-EE4E-4928-9026-66544A06D780}">
      <dgm:prSet/>
      <dgm:spPr/>
      <dgm:t>
        <a:bodyPr/>
        <a:lstStyle/>
        <a:p>
          <a:endParaRPr lang="es-UY"/>
        </a:p>
      </dgm:t>
    </dgm:pt>
    <dgm:pt modelId="{B5658133-DA6E-4EE5-9C7B-1BF9FF4E38BD}" type="pres">
      <dgm:prSet presAssocID="{9B88D447-B89C-420F-8A87-C71C9556C7B4}" presName="Name0" presStyleCnt="0">
        <dgm:presLayoutVars>
          <dgm:dir/>
          <dgm:resizeHandles val="exact"/>
        </dgm:presLayoutVars>
      </dgm:prSet>
      <dgm:spPr/>
    </dgm:pt>
    <dgm:pt modelId="{5A732368-04ED-498D-9D10-576683D3D66A}" type="pres">
      <dgm:prSet presAssocID="{0865902A-476E-454F-8794-B97D4741EA02}" presName="node" presStyleLbl="node1" presStyleIdx="0" presStyleCnt="2">
        <dgm:presLayoutVars>
          <dgm:bulletEnabled val="1"/>
        </dgm:presLayoutVars>
      </dgm:prSet>
      <dgm:spPr/>
    </dgm:pt>
    <dgm:pt modelId="{D386A6D7-6C13-4A47-95F5-78EDB6C3BC32}" type="pres">
      <dgm:prSet presAssocID="{F264C41F-3972-4F02-A112-2F12324FB02A}" presName="sibTrans" presStyleCnt="0"/>
      <dgm:spPr/>
    </dgm:pt>
    <dgm:pt modelId="{F04BA3A8-5D78-48CC-B321-A55A9C2E63BB}" type="pres">
      <dgm:prSet presAssocID="{C5FF173E-329B-418F-9EA8-19A8452DC724}" presName="node" presStyleLbl="node1" presStyleIdx="1" presStyleCnt="2">
        <dgm:presLayoutVars>
          <dgm:bulletEnabled val="1"/>
        </dgm:presLayoutVars>
      </dgm:prSet>
      <dgm:spPr/>
    </dgm:pt>
  </dgm:ptLst>
  <dgm:cxnLst>
    <dgm:cxn modelId="{466C4E01-A151-46CE-AC4E-821638D314FC}" type="presOf" srcId="{C5FF173E-329B-418F-9EA8-19A8452DC724}" destId="{F04BA3A8-5D78-48CC-B321-A55A9C2E63BB}" srcOrd="0" destOrd="0" presId="urn:microsoft.com/office/officeart/2005/8/layout/hList6"/>
    <dgm:cxn modelId="{EF59528B-457A-4ECC-831A-87EFF8657C05}" srcId="{9B88D447-B89C-420F-8A87-C71C9556C7B4}" destId="{0865902A-476E-454F-8794-B97D4741EA02}" srcOrd="0" destOrd="0" parTransId="{79ADF208-6192-4C69-87EF-3D867DAF0580}" sibTransId="{F264C41F-3972-4F02-A112-2F12324FB02A}"/>
    <dgm:cxn modelId="{B7E70891-F3EA-4A4A-8CBB-767E77B1582A}" type="presOf" srcId="{9B88D447-B89C-420F-8A87-C71C9556C7B4}" destId="{B5658133-DA6E-4EE5-9C7B-1BF9FF4E38BD}" srcOrd="0" destOrd="0" presId="urn:microsoft.com/office/officeart/2005/8/layout/hList6"/>
    <dgm:cxn modelId="{D3A060D1-25B2-4903-9DF4-64D9AB05D5BF}" type="presOf" srcId="{0865902A-476E-454F-8794-B97D4741EA02}" destId="{5A732368-04ED-498D-9D10-576683D3D66A}" srcOrd="0" destOrd="0" presId="urn:microsoft.com/office/officeart/2005/8/layout/hList6"/>
    <dgm:cxn modelId="{4FE6DBDA-EE4E-4928-9026-66544A06D780}" srcId="{9B88D447-B89C-420F-8A87-C71C9556C7B4}" destId="{C5FF173E-329B-418F-9EA8-19A8452DC724}" srcOrd="1" destOrd="0" parTransId="{B435EB62-7D22-46D8-959D-CA433A99DF37}" sibTransId="{13F2BDA8-766D-48F9-957B-C1ECDA9734E0}"/>
    <dgm:cxn modelId="{52994CCC-B478-4660-8A74-1E11FF9EFC1D}" type="presParOf" srcId="{B5658133-DA6E-4EE5-9C7B-1BF9FF4E38BD}" destId="{5A732368-04ED-498D-9D10-576683D3D66A}" srcOrd="0" destOrd="0" presId="urn:microsoft.com/office/officeart/2005/8/layout/hList6"/>
    <dgm:cxn modelId="{3FAEAAFA-6478-4E6D-A385-460E95AA54D4}" type="presParOf" srcId="{B5658133-DA6E-4EE5-9C7B-1BF9FF4E38BD}" destId="{D386A6D7-6C13-4A47-95F5-78EDB6C3BC32}" srcOrd="1" destOrd="0" presId="urn:microsoft.com/office/officeart/2005/8/layout/hList6"/>
    <dgm:cxn modelId="{AC80A4AB-4991-40C5-9040-4AC23D191F09}" type="presParOf" srcId="{B5658133-DA6E-4EE5-9C7B-1BF9FF4E38BD}" destId="{F04BA3A8-5D78-48CC-B321-A55A9C2E63B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59301B-76BC-44C6-9D81-0C0F46D494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AED91601-921B-4FE0-82B0-E9FACB72B1C4}">
      <dgm:prSet phldrT="[Texto]" custT="1"/>
      <dgm:spPr/>
      <dgm:t>
        <a:bodyPr/>
        <a:lstStyle/>
        <a:p>
          <a:pPr algn="just"/>
          <a:r>
            <a:rPr lang="es-UY" sz="2000" dirty="0"/>
            <a:t>1</a:t>
          </a:r>
          <a:r>
            <a:rPr lang="es-UY" sz="1800" dirty="0"/>
            <a:t>. </a:t>
          </a:r>
          <a:r>
            <a:rPr lang="es-ES" sz="2000" dirty="0"/>
            <a:t>Implementar las 40R para fortalecer el Sistema ALACFT de manera de cumplir con las recomendaciones formuladas en la última EMU.</a:t>
          </a:r>
          <a:endParaRPr lang="es-UY" sz="2000" dirty="0"/>
        </a:p>
      </dgm:t>
    </dgm:pt>
    <dgm:pt modelId="{8374B2D2-19A0-42B8-BB44-F9C673AD4FA0}" type="parTrans" cxnId="{06777F8D-06F2-46A4-A73F-5EDCC140AAE4}">
      <dgm:prSet/>
      <dgm:spPr/>
      <dgm:t>
        <a:bodyPr/>
        <a:lstStyle/>
        <a:p>
          <a:endParaRPr lang="es-UY"/>
        </a:p>
      </dgm:t>
    </dgm:pt>
    <dgm:pt modelId="{0B04730A-77E1-440E-A6E8-DF298C6DAA07}" type="sibTrans" cxnId="{06777F8D-06F2-46A4-A73F-5EDCC140AAE4}">
      <dgm:prSet/>
      <dgm:spPr/>
      <dgm:t>
        <a:bodyPr/>
        <a:lstStyle/>
        <a:p>
          <a:endParaRPr lang="es-UY"/>
        </a:p>
      </dgm:t>
    </dgm:pt>
    <dgm:pt modelId="{04C1E37D-A0A5-4F27-94FC-95D52601CE49}">
      <dgm:prSet phldrT="[Texto]" custT="1"/>
      <dgm:spPr/>
      <dgm:t>
        <a:bodyPr/>
        <a:lstStyle/>
        <a:p>
          <a:pPr algn="just"/>
          <a:endParaRPr lang="es-UY" sz="1900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gm:t>
    </dgm:pt>
    <dgm:pt modelId="{FD947873-8A33-4748-BC24-05AB571C8F1C}" type="parTrans" cxnId="{B69B210C-C876-4E4F-854F-F0948C10E9AC}">
      <dgm:prSet/>
      <dgm:spPr/>
      <dgm:t>
        <a:bodyPr/>
        <a:lstStyle/>
        <a:p>
          <a:endParaRPr lang="es-UY"/>
        </a:p>
      </dgm:t>
    </dgm:pt>
    <dgm:pt modelId="{DE477794-B314-4ECB-B2BB-DAE63FFB55CC}" type="sibTrans" cxnId="{B69B210C-C876-4E4F-854F-F0948C10E9AC}">
      <dgm:prSet/>
      <dgm:spPr/>
      <dgm:t>
        <a:bodyPr/>
        <a:lstStyle/>
        <a:p>
          <a:endParaRPr lang="es-UY"/>
        </a:p>
      </dgm:t>
    </dgm:pt>
    <dgm:pt modelId="{B56DD82B-4487-4501-8984-3D795FF5E15E}">
      <dgm:prSet phldrT="[Texto]" custT="1"/>
      <dgm:spPr/>
      <dgm:t>
        <a:bodyPr/>
        <a:lstStyle/>
        <a:p>
          <a:r>
            <a:rPr lang="es-UY" sz="2000" dirty="0"/>
            <a:t>2</a:t>
          </a:r>
          <a:r>
            <a:rPr lang="es-UY" sz="2600" dirty="0"/>
            <a:t>. </a:t>
          </a:r>
          <a:r>
            <a:rPr lang="es-ES" sz="2000" dirty="0"/>
            <a:t>Autoevaluación del Sistema de Lucha contra el Lavado de Activos y el Financiamiento del Terrorismo.</a:t>
          </a:r>
          <a:endParaRPr lang="es-UY" sz="2000" dirty="0"/>
        </a:p>
      </dgm:t>
    </dgm:pt>
    <dgm:pt modelId="{7718860D-D88A-4783-A436-4B6EE419B99C}" type="parTrans" cxnId="{A98BD7AA-1CFA-4998-B51F-E5A69027D138}">
      <dgm:prSet/>
      <dgm:spPr/>
      <dgm:t>
        <a:bodyPr/>
        <a:lstStyle/>
        <a:p>
          <a:endParaRPr lang="es-UY"/>
        </a:p>
      </dgm:t>
    </dgm:pt>
    <dgm:pt modelId="{B3AE8534-ECA0-4832-BFA0-4619A27A964C}" type="sibTrans" cxnId="{A98BD7AA-1CFA-4998-B51F-E5A69027D138}">
      <dgm:prSet/>
      <dgm:spPr/>
      <dgm:t>
        <a:bodyPr/>
        <a:lstStyle/>
        <a:p>
          <a:endParaRPr lang="es-UY"/>
        </a:p>
      </dgm:t>
    </dgm:pt>
    <dgm:pt modelId="{21AC3AA3-A61B-4ED8-AEEF-BEEB92D51DE6}">
      <dgm:prSet phldrT="[Texto]" custT="1"/>
      <dgm:spPr/>
      <dgm:t>
        <a:bodyPr/>
        <a:lstStyle/>
        <a:p>
          <a:pPr algn="just"/>
          <a:endParaRPr lang="es-UY" sz="1900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gm:t>
    </dgm:pt>
    <dgm:pt modelId="{AEB12E8D-D728-44AC-8C30-EF5167B22D2E}" type="parTrans" cxnId="{D21D2D62-5A55-46F1-A9E3-195F78F7DB1B}">
      <dgm:prSet/>
      <dgm:spPr/>
      <dgm:t>
        <a:bodyPr/>
        <a:lstStyle/>
        <a:p>
          <a:endParaRPr lang="es-UY"/>
        </a:p>
      </dgm:t>
    </dgm:pt>
    <dgm:pt modelId="{0B492BA1-31E4-439C-AD9D-5DDF4C94FC51}" type="sibTrans" cxnId="{D21D2D62-5A55-46F1-A9E3-195F78F7DB1B}">
      <dgm:prSet/>
      <dgm:spPr/>
      <dgm:t>
        <a:bodyPr/>
        <a:lstStyle/>
        <a:p>
          <a:endParaRPr lang="es-UY"/>
        </a:p>
      </dgm:t>
    </dgm:pt>
    <dgm:pt modelId="{42C34991-EF3F-4E95-93DB-60727F1261EE}">
      <dgm:prSet phldrT="[Texto]" custT="1"/>
      <dgm:spPr/>
      <dgm:t>
        <a:bodyPr/>
        <a:lstStyle/>
        <a:p>
          <a:pPr algn="just"/>
          <a:r>
            <a:rPr lang="es-UY" sz="2000" kern="1200" dirty="0"/>
            <a:t>3. </a:t>
          </a:r>
          <a:r>
            <a:rPr lang="es-ES" sz="2000" kern="1200" dirty="0"/>
            <a:t>Evaluación del cumplimiento de la Estrategia Nacional para la lucha CLAFTPADM (2017-2020) e identificar temas a incluir en su actualización</a:t>
          </a:r>
          <a:endParaRPr lang="es-UY" sz="2000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gm:t>
    </dgm:pt>
    <dgm:pt modelId="{122A3C1C-7AF6-43C8-A5F9-55110FA3B297}" type="parTrans" cxnId="{AF0EB192-BD74-4BFA-B974-6AD094BA554A}">
      <dgm:prSet/>
      <dgm:spPr/>
      <dgm:t>
        <a:bodyPr/>
        <a:lstStyle/>
        <a:p>
          <a:endParaRPr lang="es-UY"/>
        </a:p>
      </dgm:t>
    </dgm:pt>
    <dgm:pt modelId="{C8338856-83D6-4971-8247-3582CAFA366F}" type="sibTrans" cxnId="{AF0EB192-BD74-4BFA-B974-6AD094BA554A}">
      <dgm:prSet/>
      <dgm:spPr/>
      <dgm:t>
        <a:bodyPr/>
        <a:lstStyle/>
        <a:p>
          <a:endParaRPr lang="es-UY"/>
        </a:p>
      </dgm:t>
    </dgm:pt>
    <dgm:pt modelId="{28F2CF2F-CCFC-4CA7-9AA2-4B0E31C3DA14}">
      <dgm:prSet custT="1"/>
      <dgm:spPr/>
      <dgm:t>
        <a:bodyPr/>
        <a:lstStyle/>
        <a:p>
          <a:r>
            <a:rPr lang="es-UY" sz="2000" kern="1200" dirty="0"/>
            <a:t>4. Actualizar la Estrategia Nacional y proponer mejoras normativas</a:t>
          </a:r>
        </a:p>
      </dgm:t>
    </dgm:pt>
    <dgm:pt modelId="{EB5AB26A-2FA7-482D-BF9D-B8970CD62481}" type="parTrans" cxnId="{8F43D2D3-7B89-4A78-9D69-053B8697395B}">
      <dgm:prSet/>
      <dgm:spPr/>
      <dgm:t>
        <a:bodyPr/>
        <a:lstStyle/>
        <a:p>
          <a:endParaRPr lang="es-UY"/>
        </a:p>
      </dgm:t>
    </dgm:pt>
    <dgm:pt modelId="{EA33882B-1F5A-40C8-AD5D-EFA6E6198D04}" type="sibTrans" cxnId="{8F43D2D3-7B89-4A78-9D69-053B8697395B}">
      <dgm:prSet/>
      <dgm:spPr/>
      <dgm:t>
        <a:bodyPr/>
        <a:lstStyle/>
        <a:p>
          <a:endParaRPr lang="es-UY"/>
        </a:p>
      </dgm:t>
    </dgm:pt>
    <dgm:pt modelId="{D733B585-A30C-4FC6-8EB8-A10D1A18DBC2}" type="pres">
      <dgm:prSet presAssocID="{AC59301B-76BC-44C6-9D81-0C0F46D494C6}" presName="linear" presStyleCnt="0">
        <dgm:presLayoutVars>
          <dgm:animLvl val="lvl"/>
          <dgm:resizeHandles val="exact"/>
        </dgm:presLayoutVars>
      </dgm:prSet>
      <dgm:spPr/>
    </dgm:pt>
    <dgm:pt modelId="{51723CED-DDAF-4DA2-B05C-C7EF11E3A39B}" type="pres">
      <dgm:prSet presAssocID="{AED91601-921B-4FE0-82B0-E9FACB72B1C4}" presName="parentText" presStyleLbl="node1" presStyleIdx="0" presStyleCnt="4" custLinFactNeighborX="-1983" custLinFactNeighborY="-10477">
        <dgm:presLayoutVars>
          <dgm:chMax val="0"/>
          <dgm:bulletEnabled val="1"/>
        </dgm:presLayoutVars>
      </dgm:prSet>
      <dgm:spPr/>
    </dgm:pt>
    <dgm:pt modelId="{1F4593C3-4826-4FAE-87FA-CCCB636649FB}" type="pres">
      <dgm:prSet presAssocID="{AED91601-921B-4FE0-82B0-E9FACB72B1C4}" presName="childText" presStyleLbl="revTx" presStyleIdx="0" presStyleCnt="2">
        <dgm:presLayoutVars>
          <dgm:bulletEnabled val="1"/>
        </dgm:presLayoutVars>
      </dgm:prSet>
      <dgm:spPr/>
    </dgm:pt>
    <dgm:pt modelId="{C8B9E4EB-1B02-4EE9-82D0-880A6B60853B}" type="pres">
      <dgm:prSet presAssocID="{B56DD82B-4487-4501-8984-3D795FF5E15E}" presName="parentText" presStyleLbl="node1" presStyleIdx="1" presStyleCnt="4" custLinFactNeighborX="496" custLinFactNeighborY="-68613">
        <dgm:presLayoutVars>
          <dgm:chMax val="0"/>
          <dgm:bulletEnabled val="1"/>
        </dgm:presLayoutVars>
      </dgm:prSet>
      <dgm:spPr/>
    </dgm:pt>
    <dgm:pt modelId="{8A644982-6506-4F80-B4C5-3B3FA3C20CC3}" type="pres">
      <dgm:prSet presAssocID="{B56DD82B-4487-4501-8984-3D795FF5E15E}" presName="childText" presStyleLbl="revTx" presStyleIdx="1" presStyleCnt="2">
        <dgm:presLayoutVars>
          <dgm:bulletEnabled val="1"/>
        </dgm:presLayoutVars>
      </dgm:prSet>
      <dgm:spPr/>
    </dgm:pt>
    <dgm:pt modelId="{3D2FC0C7-2243-401F-9442-E71366D73E74}" type="pres">
      <dgm:prSet presAssocID="{42C34991-EF3F-4E95-93DB-60727F1261EE}" presName="parentText" presStyleLbl="node1" presStyleIdx="2" presStyleCnt="4" custScaleX="100000" custScaleY="130461" custLinFactY="-52497" custLinFactNeighborX="331" custLinFactNeighborY="-100000">
        <dgm:presLayoutVars>
          <dgm:chMax val="0"/>
          <dgm:bulletEnabled val="1"/>
        </dgm:presLayoutVars>
      </dgm:prSet>
      <dgm:spPr/>
    </dgm:pt>
    <dgm:pt modelId="{0E8D3F72-7E9F-4516-AB77-8F90428C201D}" type="pres">
      <dgm:prSet presAssocID="{C8338856-83D6-4971-8247-3582CAFA366F}" presName="spacer" presStyleCnt="0"/>
      <dgm:spPr/>
    </dgm:pt>
    <dgm:pt modelId="{5C026D89-9B6C-410B-BC22-B86A5676A0CD}" type="pres">
      <dgm:prSet presAssocID="{28F2CF2F-CCFC-4CA7-9AA2-4B0E31C3DA14}" presName="parentText" presStyleLbl="node1" presStyleIdx="3" presStyleCnt="4" custLinFactY="-43182" custLinFactNeighborY="-100000">
        <dgm:presLayoutVars>
          <dgm:chMax val="0"/>
          <dgm:bulletEnabled val="1"/>
        </dgm:presLayoutVars>
      </dgm:prSet>
      <dgm:spPr/>
    </dgm:pt>
  </dgm:ptLst>
  <dgm:cxnLst>
    <dgm:cxn modelId="{C2829403-313C-4C9F-A62C-EBE20F71100F}" type="presOf" srcId="{21AC3AA3-A61B-4ED8-AEEF-BEEB92D51DE6}" destId="{8A644982-6506-4F80-B4C5-3B3FA3C20CC3}" srcOrd="0" destOrd="0" presId="urn:microsoft.com/office/officeart/2005/8/layout/vList2"/>
    <dgm:cxn modelId="{B69B210C-C876-4E4F-854F-F0948C10E9AC}" srcId="{AED91601-921B-4FE0-82B0-E9FACB72B1C4}" destId="{04C1E37D-A0A5-4F27-94FC-95D52601CE49}" srcOrd="0" destOrd="0" parTransId="{FD947873-8A33-4748-BC24-05AB571C8F1C}" sibTransId="{DE477794-B314-4ECB-B2BB-DAE63FFB55CC}"/>
    <dgm:cxn modelId="{D21D2D62-5A55-46F1-A9E3-195F78F7DB1B}" srcId="{B56DD82B-4487-4501-8984-3D795FF5E15E}" destId="{21AC3AA3-A61B-4ED8-AEEF-BEEB92D51DE6}" srcOrd="0" destOrd="0" parTransId="{AEB12E8D-D728-44AC-8C30-EF5167B22D2E}" sibTransId="{0B492BA1-31E4-439C-AD9D-5DDF4C94FC51}"/>
    <dgm:cxn modelId="{DCB4D354-754F-4BF3-ABBC-7722856439DB}" type="presOf" srcId="{42C34991-EF3F-4E95-93DB-60727F1261EE}" destId="{3D2FC0C7-2243-401F-9442-E71366D73E74}" srcOrd="0" destOrd="0" presId="urn:microsoft.com/office/officeart/2005/8/layout/vList2"/>
    <dgm:cxn modelId="{11426580-3D4D-4CC2-A03E-65A13A3491F9}" type="presOf" srcId="{B56DD82B-4487-4501-8984-3D795FF5E15E}" destId="{C8B9E4EB-1B02-4EE9-82D0-880A6B60853B}" srcOrd="0" destOrd="0" presId="urn:microsoft.com/office/officeart/2005/8/layout/vList2"/>
    <dgm:cxn modelId="{06777F8D-06F2-46A4-A73F-5EDCC140AAE4}" srcId="{AC59301B-76BC-44C6-9D81-0C0F46D494C6}" destId="{AED91601-921B-4FE0-82B0-E9FACB72B1C4}" srcOrd="0" destOrd="0" parTransId="{8374B2D2-19A0-42B8-BB44-F9C673AD4FA0}" sibTransId="{0B04730A-77E1-440E-A6E8-DF298C6DAA07}"/>
    <dgm:cxn modelId="{AF0EB192-BD74-4BFA-B974-6AD094BA554A}" srcId="{AC59301B-76BC-44C6-9D81-0C0F46D494C6}" destId="{42C34991-EF3F-4E95-93DB-60727F1261EE}" srcOrd="2" destOrd="0" parTransId="{122A3C1C-7AF6-43C8-A5F9-55110FA3B297}" sibTransId="{C8338856-83D6-4971-8247-3582CAFA366F}"/>
    <dgm:cxn modelId="{759BC2A4-3958-492C-BA63-5F9CF20A259B}" type="presOf" srcId="{28F2CF2F-CCFC-4CA7-9AA2-4B0E31C3DA14}" destId="{5C026D89-9B6C-410B-BC22-B86A5676A0CD}" srcOrd="0" destOrd="0" presId="urn:microsoft.com/office/officeart/2005/8/layout/vList2"/>
    <dgm:cxn modelId="{A98BD7AA-1CFA-4998-B51F-E5A69027D138}" srcId="{AC59301B-76BC-44C6-9D81-0C0F46D494C6}" destId="{B56DD82B-4487-4501-8984-3D795FF5E15E}" srcOrd="1" destOrd="0" parTransId="{7718860D-D88A-4783-A436-4B6EE419B99C}" sibTransId="{B3AE8534-ECA0-4832-BFA0-4619A27A964C}"/>
    <dgm:cxn modelId="{EB936AAF-35CA-4B25-A63D-B98DF239496A}" type="presOf" srcId="{AED91601-921B-4FE0-82B0-E9FACB72B1C4}" destId="{51723CED-DDAF-4DA2-B05C-C7EF11E3A39B}" srcOrd="0" destOrd="0" presId="urn:microsoft.com/office/officeart/2005/8/layout/vList2"/>
    <dgm:cxn modelId="{8F43D2D3-7B89-4A78-9D69-053B8697395B}" srcId="{AC59301B-76BC-44C6-9D81-0C0F46D494C6}" destId="{28F2CF2F-CCFC-4CA7-9AA2-4B0E31C3DA14}" srcOrd="3" destOrd="0" parTransId="{EB5AB26A-2FA7-482D-BF9D-B8970CD62481}" sibTransId="{EA33882B-1F5A-40C8-AD5D-EFA6E6198D04}"/>
    <dgm:cxn modelId="{5D66E4F6-9755-4511-B2E4-3E6B2EBBB4E7}" type="presOf" srcId="{04C1E37D-A0A5-4F27-94FC-95D52601CE49}" destId="{1F4593C3-4826-4FAE-87FA-CCCB636649FB}" srcOrd="0" destOrd="0" presId="urn:microsoft.com/office/officeart/2005/8/layout/vList2"/>
    <dgm:cxn modelId="{3A1426F9-7D67-4789-8052-44A046A6B73F}" type="presOf" srcId="{AC59301B-76BC-44C6-9D81-0C0F46D494C6}" destId="{D733B585-A30C-4FC6-8EB8-A10D1A18DBC2}" srcOrd="0" destOrd="0" presId="urn:microsoft.com/office/officeart/2005/8/layout/vList2"/>
    <dgm:cxn modelId="{0489ED0E-5E4C-4A5C-9031-0AC0EE662C43}" type="presParOf" srcId="{D733B585-A30C-4FC6-8EB8-A10D1A18DBC2}" destId="{51723CED-DDAF-4DA2-B05C-C7EF11E3A39B}" srcOrd="0" destOrd="0" presId="urn:microsoft.com/office/officeart/2005/8/layout/vList2"/>
    <dgm:cxn modelId="{D69ABAA8-A915-42B3-847D-600C61800BA9}" type="presParOf" srcId="{D733B585-A30C-4FC6-8EB8-A10D1A18DBC2}" destId="{1F4593C3-4826-4FAE-87FA-CCCB636649FB}" srcOrd="1" destOrd="0" presId="urn:microsoft.com/office/officeart/2005/8/layout/vList2"/>
    <dgm:cxn modelId="{9BF3F8D5-9762-4AD3-80DE-38A77A19582C}" type="presParOf" srcId="{D733B585-A30C-4FC6-8EB8-A10D1A18DBC2}" destId="{C8B9E4EB-1B02-4EE9-82D0-880A6B60853B}" srcOrd="2" destOrd="0" presId="urn:microsoft.com/office/officeart/2005/8/layout/vList2"/>
    <dgm:cxn modelId="{7563559D-5A0E-49C1-A199-020D988ED630}" type="presParOf" srcId="{D733B585-A30C-4FC6-8EB8-A10D1A18DBC2}" destId="{8A644982-6506-4F80-B4C5-3B3FA3C20CC3}" srcOrd="3" destOrd="0" presId="urn:microsoft.com/office/officeart/2005/8/layout/vList2"/>
    <dgm:cxn modelId="{29C80434-DE14-461A-9A43-84CA45D8F0BB}" type="presParOf" srcId="{D733B585-A30C-4FC6-8EB8-A10D1A18DBC2}" destId="{3D2FC0C7-2243-401F-9442-E71366D73E74}" srcOrd="4" destOrd="0" presId="urn:microsoft.com/office/officeart/2005/8/layout/vList2"/>
    <dgm:cxn modelId="{3AF80512-AD5C-4CB3-9BCF-4E467578B02C}" type="presParOf" srcId="{D733B585-A30C-4FC6-8EB8-A10D1A18DBC2}" destId="{0E8D3F72-7E9F-4516-AB77-8F90428C201D}" srcOrd="5" destOrd="0" presId="urn:microsoft.com/office/officeart/2005/8/layout/vList2"/>
    <dgm:cxn modelId="{A3598C23-89B8-4127-A542-DEBCFBCD5EE4}" type="presParOf" srcId="{D733B585-A30C-4FC6-8EB8-A10D1A18DBC2}" destId="{5C026D89-9B6C-410B-BC22-B86A5676A0C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D14D42-8237-40E6-959D-84C5503172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62AB063B-205E-4D23-9F1C-00E16E814D0E}" type="pres">
      <dgm:prSet presAssocID="{7AD14D42-8237-40E6-959D-84C550317235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50707B03-8008-4864-A683-E54D6CFAD2F8}" type="presOf" srcId="{7AD14D42-8237-40E6-959D-84C550317235}" destId="{62AB063B-205E-4D23-9F1C-00E16E814D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88D447-B89C-420F-8A87-C71C9556C7B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0865902A-476E-454F-8794-B97D4741EA02}">
      <dgm:prSet phldrT="[Texto]" custT="1"/>
      <dgm:spPr/>
      <dgm:t>
        <a:bodyPr/>
        <a:lstStyle/>
        <a:p>
          <a:endParaRPr lang="es-ES" sz="3200" dirty="0"/>
        </a:p>
        <a:p>
          <a:r>
            <a:rPr lang="es-ES" sz="3200" dirty="0"/>
            <a:t>Carácter General:</a:t>
          </a:r>
        </a:p>
        <a:p>
          <a:r>
            <a:rPr lang="es-ES" sz="3200" dirty="0"/>
            <a:t>-</a:t>
          </a:r>
          <a:r>
            <a:rPr lang="es-UY" sz="2000" dirty="0"/>
            <a:t> </a:t>
          </a:r>
          <a:r>
            <a:rPr lang="es-ES" sz="2000" dirty="0"/>
            <a:t>Ley 16.736 (05/01/1996), </a:t>
          </a:r>
          <a:r>
            <a:rPr lang="es-UY" sz="2000" dirty="0"/>
            <a:t>art. 694 a 696, Ley 18.600  (21/09/2009) y Decreto 276/013 (03/09/2013), bases para Proceso Administrativo Electrónico</a:t>
          </a:r>
        </a:p>
        <a:p>
          <a:r>
            <a:rPr lang="es-UY" sz="2000" dirty="0"/>
            <a:t>- Ley 19.355 (19/12/2015), art. 75, DOMEL para entidades públicas</a:t>
          </a:r>
          <a:endParaRPr lang="es-ES" sz="2000" dirty="0"/>
        </a:p>
        <a:p>
          <a:endParaRPr lang="es-UY" sz="3200" dirty="0"/>
        </a:p>
      </dgm:t>
    </dgm:pt>
    <dgm:pt modelId="{79ADF208-6192-4C69-87EF-3D867DAF0580}" type="parTrans" cxnId="{EF59528B-457A-4ECC-831A-87EFF8657C05}">
      <dgm:prSet/>
      <dgm:spPr/>
      <dgm:t>
        <a:bodyPr/>
        <a:lstStyle/>
        <a:p>
          <a:endParaRPr lang="es-UY"/>
        </a:p>
      </dgm:t>
    </dgm:pt>
    <dgm:pt modelId="{F264C41F-3972-4F02-A112-2F12324FB02A}" type="sibTrans" cxnId="{EF59528B-457A-4ECC-831A-87EFF8657C05}">
      <dgm:prSet/>
      <dgm:spPr/>
      <dgm:t>
        <a:bodyPr/>
        <a:lstStyle/>
        <a:p>
          <a:endParaRPr lang="es-UY"/>
        </a:p>
      </dgm:t>
    </dgm:pt>
    <dgm:pt modelId="{C5FF173E-329B-418F-9EA8-19A8452DC724}">
      <dgm:prSet phldrT="[Texto]" custT="1"/>
      <dgm:spPr/>
      <dgm:t>
        <a:bodyPr/>
        <a:lstStyle/>
        <a:p>
          <a:r>
            <a:rPr lang="es-ES" sz="3200" dirty="0"/>
            <a:t>Específico </a:t>
          </a:r>
          <a:r>
            <a:rPr lang="es-ES" sz="3200" dirty="0" err="1"/>
            <a:t>Senaclaft</a:t>
          </a:r>
          <a:r>
            <a:rPr lang="es-ES" sz="3200" dirty="0"/>
            <a:t>:</a:t>
          </a:r>
        </a:p>
        <a:p>
          <a:r>
            <a:rPr lang="es-ES" sz="3200" dirty="0"/>
            <a:t>- </a:t>
          </a:r>
          <a:r>
            <a:rPr lang="es-ES" sz="2000" dirty="0"/>
            <a:t>Decreto 355/021 (27/10/2021), obligación para todos los SONF, plazo 90 días;</a:t>
          </a:r>
        </a:p>
        <a:p>
          <a:r>
            <a:rPr lang="es-ES" sz="2000" dirty="0"/>
            <a:t>- Decreto 052/22 (25/01/2022), Prorroga hasta el </a:t>
          </a:r>
        </a:p>
        <a:p>
          <a:r>
            <a:rPr lang="es-ES" sz="2000" dirty="0"/>
            <a:t>31/05/2022</a:t>
          </a:r>
          <a:endParaRPr lang="es-UY" sz="2000" dirty="0"/>
        </a:p>
      </dgm:t>
    </dgm:pt>
    <dgm:pt modelId="{B435EB62-7D22-46D8-959D-CA433A99DF37}" type="parTrans" cxnId="{4FE6DBDA-EE4E-4928-9026-66544A06D780}">
      <dgm:prSet/>
      <dgm:spPr/>
      <dgm:t>
        <a:bodyPr/>
        <a:lstStyle/>
        <a:p>
          <a:endParaRPr lang="es-UY"/>
        </a:p>
      </dgm:t>
    </dgm:pt>
    <dgm:pt modelId="{13F2BDA8-766D-48F9-957B-C1ECDA9734E0}" type="sibTrans" cxnId="{4FE6DBDA-EE4E-4928-9026-66544A06D780}">
      <dgm:prSet/>
      <dgm:spPr/>
      <dgm:t>
        <a:bodyPr/>
        <a:lstStyle/>
        <a:p>
          <a:endParaRPr lang="es-UY"/>
        </a:p>
      </dgm:t>
    </dgm:pt>
    <dgm:pt modelId="{B5658133-DA6E-4EE5-9C7B-1BF9FF4E38BD}" type="pres">
      <dgm:prSet presAssocID="{9B88D447-B89C-420F-8A87-C71C9556C7B4}" presName="Name0" presStyleCnt="0">
        <dgm:presLayoutVars>
          <dgm:dir/>
          <dgm:resizeHandles val="exact"/>
        </dgm:presLayoutVars>
      </dgm:prSet>
      <dgm:spPr/>
    </dgm:pt>
    <dgm:pt modelId="{5A732368-04ED-498D-9D10-576683D3D66A}" type="pres">
      <dgm:prSet presAssocID="{0865902A-476E-454F-8794-B97D4741EA02}" presName="node" presStyleLbl="node1" presStyleIdx="0" presStyleCnt="2">
        <dgm:presLayoutVars>
          <dgm:bulletEnabled val="1"/>
        </dgm:presLayoutVars>
      </dgm:prSet>
      <dgm:spPr/>
    </dgm:pt>
    <dgm:pt modelId="{D386A6D7-6C13-4A47-95F5-78EDB6C3BC32}" type="pres">
      <dgm:prSet presAssocID="{F264C41F-3972-4F02-A112-2F12324FB02A}" presName="sibTrans" presStyleCnt="0"/>
      <dgm:spPr/>
    </dgm:pt>
    <dgm:pt modelId="{F04BA3A8-5D78-48CC-B321-A55A9C2E63BB}" type="pres">
      <dgm:prSet presAssocID="{C5FF173E-329B-418F-9EA8-19A8452DC724}" presName="node" presStyleLbl="node1" presStyleIdx="1" presStyleCnt="2">
        <dgm:presLayoutVars>
          <dgm:bulletEnabled val="1"/>
        </dgm:presLayoutVars>
      </dgm:prSet>
      <dgm:spPr/>
    </dgm:pt>
  </dgm:ptLst>
  <dgm:cxnLst>
    <dgm:cxn modelId="{22A75C8A-A401-419A-AC5F-DDA16CB0AF0D}" type="presOf" srcId="{9B88D447-B89C-420F-8A87-C71C9556C7B4}" destId="{B5658133-DA6E-4EE5-9C7B-1BF9FF4E38BD}" srcOrd="0" destOrd="0" presId="urn:microsoft.com/office/officeart/2005/8/layout/hList6"/>
    <dgm:cxn modelId="{EF59528B-457A-4ECC-831A-87EFF8657C05}" srcId="{9B88D447-B89C-420F-8A87-C71C9556C7B4}" destId="{0865902A-476E-454F-8794-B97D4741EA02}" srcOrd="0" destOrd="0" parTransId="{79ADF208-6192-4C69-87EF-3D867DAF0580}" sibTransId="{F264C41F-3972-4F02-A112-2F12324FB02A}"/>
    <dgm:cxn modelId="{CCB374B5-06B5-4005-BF8D-20BF64BF276B}" type="presOf" srcId="{C5FF173E-329B-418F-9EA8-19A8452DC724}" destId="{F04BA3A8-5D78-48CC-B321-A55A9C2E63BB}" srcOrd="0" destOrd="0" presId="urn:microsoft.com/office/officeart/2005/8/layout/hList6"/>
    <dgm:cxn modelId="{68B78DDA-F809-4C3D-A1E8-683F3C8D5E73}" type="presOf" srcId="{0865902A-476E-454F-8794-B97D4741EA02}" destId="{5A732368-04ED-498D-9D10-576683D3D66A}" srcOrd="0" destOrd="0" presId="urn:microsoft.com/office/officeart/2005/8/layout/hList6"/>
    <dgm:cxn modelId="{4FE6DBDA-EE4E-4928-9026-66544A06D780}" srcId="{9B88D447-B89C-420F-8A87-C71C9556C7B4}" destId="{C5FF173E-329B-418F-9EA8-19A8452DC724}" srcOrd="1" destOrd="0" parTransId="{B435EB62-7D22-46D8-959D-CA433A99DF37}" sibTransId="{13F2BDA8-766D-48F9-957B-C1ECDA9734E0}"/>
    <dgm:cxn modelId="{220DCC8C-6603-40FE-A7AD-0D0C587F9A48}" type="presParOf" srcId="{B5658133-DA6E-4EE5-9C7B-1BF9FF4E38BD}" destId="{5A732368-04ED-498D-9D10-576683D3D66A}" srcOrd="0" destOrd="0" presId="urn:microsoft.com/office/officeart/2005/8/layout/hList6"/>
    <dgm:cxn modelId="{D568FE9C-6491-43E6-AEC2-0B27F93A4ED9}" type="presParOf" srcId="{B5658133-DA6E-4EE5-9C7B-1BF9FF4E38BD}" destId="{D386A6D7-6C13-4A47-95F5-78EDB6C3BC32}" srcOrd="1" destOrd="0" presId="urn:microsoft.com/office/officeart/2005/8/layout/hList6"/>
    <dgm:cxn modelId="{817E19F3-8759-47B7-BCE5-544069FE0701}" type="presParOf" srcId="{B5658133-DA6E-4EE5-9C7B-1BF9FF4E38BD}" destId="{F04BA3A8-5D78-48CC-B321-A55A9C2E63BB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0A1AB2-E58A-4E20-AF64-9494C2DDB31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UY"/>
        </a:p>
      </dgm:t>
    </dgm:pt>
    <dgm:pt modelId="{33F188B0-190A-4C09-96C1-F0C56760BA82}">
      <dgm:prSet phldrT="[Texto]" custT="1"/>
      <dgm:spPr/>
      <dgm:t>
        <a:bodyPr/>
        <a:lstStyle/>
        <a:p>
          <a:r>
            <a:rPr lang="es-ES" sz="1800" dirty="0"/>
            <a:t>Creación de Fiscalía Especializada en LAFT:</a:t>
          </a:r>
        </a:p>
        <a:p>
          <a:endParaRPr lang="es-UY" sz="1200" dirty="0"/>
        </a:p>
      </dgm:t>
    </dgm:pt>
    <dgm:pt modelId="{B2853B9E-E36A-4325-9163-BDB296AE690D}" type="parTrans" cxnId="{4CEAFB05-40FB-476A-8D69-886A61E14EB4}">
      <dgm:prSet/>
      <dgm:spPr/>
      <dgm:t>
        <a:bodyPr/>
        <a:lstStyle/>
        <a:p>
          <a:endParaRPr lang="es-UY"/>
        </a:p>
      </dgm:t>
    </dgm:pt>
    <dgm:pt modelId="{1A58594A-2F37-4B5A-8C8E-05424909BFDD}" type="sibTrans" cxnId="{4CEAFB05-40FB-476A-8D69-886A61E14EB4}">
      <dgm:prSet/>
      <dgm:spPr/>
      <dgm:t>
        <a:bodyPr/>
        <a:lstStyle/>
        <a:p>
          <a:endParaRPr lang="es-UY"/>
        </a:p>
      </dgm:t>
    </dgm:pt>
    <dgm:pt modelId="{B892E73F-47C9-408E-808C-CB384BB3636B}">
      <dgm:prSet phldrT="[Texto]" custT="1"/>
      <dgm:spPr/>
      <dgm:t>
        <a:bodyPr/>
        <a:lstStyle/>
        <a:p>
          <a:r>
            <a:rPr lang="es-UY" sz="1600" dirty="0"/>
            <a:t>Facultades normativas para que la </a:t>
          </a:r>
          <a:r>
            <a:rPr lang="es-UY" sz="1600" dirty="0" err="1"/>
            <a:t>Senaclaft</a:t>
          </a:r>
          <a:r>
            <a:rPr lang="es-UY" sz="1600" dirty="0"/>
            <a:t> apoye en la investigación económica financiera a la Fiscalía especializada</a:t>
          </a:r>
          <a:br>
            <a:rPr lang="es-UY" sz="1600" dirty="0"/>
          </a:br>
          <a:endParaRPr lang="es-UY" sz="1600" dirty="0"/>
        </a:p>
      </dgm:t>
    </dgm:pt>
    <dgm:pt modelId="{0D9A9933-7CBC-4489-8C80-706657F777CC}" type="parTrans" cxnId="{3AE4F5B1-A759-4124-8C15-AD0ED78532EC}">
      <dgm:prSet/>
      <dgm:spPr/>
      <dgm:t>
        <a:bodyPr/>
        <a:lstStyle/>
        <a:p>
          <a:endParaRPr lang="es-UY"/>
        </a:p>
      </dgm:t>
    </dgm:pt>
    <dgm:pt modelId="{C8C7AB6A-99A4-4CA6-9AA9-3AEBA6B3B388}" type="sibTrans" cxnId="{3AE4F5B1-A759-4124-8C15-AD0ED78532EC}">
      <dgm:prSet/>
      <dgm:spPr/>
      <dgm:t>
        <a:bodyPr/>
        <a:lstStyle/>
        <a:p>
          <a:endParaRPr lang="es-UY"/>
        </a:p>
      </dgm:t>
    </dgm:pt>
    <dgm:pt modelId="{749E830F-C22F-4EF2-ADB9-F2FB3EF59471}" type="pres">
      <dgm:prSet presAssocID="{120A1AB2-E58A-4E20-AF64-9494C2DDB31D}" presName="Name0" presStyleCnt="0">
        <dgm:presLayoutVars>
          <dgm:dir/>
          <dgm:resizeHandles val="exact"/>
        </dgm:presLayoutVars>
      </dgm:prSet>
      <dgm:spPr/>
    </dgm:pt>
    <dgm:pt modelId="{2549D672-10A5-47CB-B598-68EC7A440506}" type="pres">
      <dgm:prSet presAssocID="{33F188B0-190A-4C09-96C1-F0C56760BA82}" presName="node" presStyleLbl="node1" presStyleIdx="0" presStyleCnt="2" custScaleX="128405" custScaleY="119744" custRadScaleRad="99190" custRadScaleInc="522">
        <dgm:presLayoutVars>
          <dgm:bulletEnabled val="1"/>
        </dgm:presLayoutVars>
      </dgm:prSet>
      <dgm:spPr/>
    </dgm:pt>
    <dgm:pt modelId="{9ECA75FA-41BB-4C1E-8B9C-C21A02426597}" type="pres">
      <dgm:prSet presAssocID="{1A58594A-2F37-4B5A-8C8E-05424909BFDD}" presName="sibTrans" presStyleLbl="sibTrans2D1" presStyleIdx="0" presStyleCnt="2"/>
      <dgm:spPr/>
    </dgm:pt>
    <dgm:pt modelId="{7B832AA0-E514-4618-96D2-47BDE090806A}" type="pres">
      <dgm:prSet presAssocID="{1A58594A-2F37-4B5A-8C8E-05424909BFDD}" presName="connectorText" presStyleLbl="sibTrans2D1" presStyleIdx="0" presStyleCnt="2"/>
      <dgm:spPr/>
    </dgm:pt>
    <dgm:pt modelId="{E0E57089-B256-4737-A2F0-A5910B02E3EB}" type="pres">
      <dgm:prSet presAssocID="{B892E73F-47C9-408E-808C-CB384BB3636B}" presName="node" presStyleLbl="node1" presStyleIdx="1" presStyleCnt="2" custScaleX="122781" custScaleY="139787" custRadScaleRad="96018" custRadScaleInc="2698">
        <dgm:presLayoutVars>
          <dgm:bulletEnabled val="1"/>
        </dgm:presLayoutVars>
      </dgm:prSet>
      <dgm:spPr/>
    </dgm:pt>
    <dgm:pt modelId="{305E017E-80C9-45AC-A9A2-0B4A7A8BF9E7}" type="pres">
      <dgm:prSet presAssocID="{C8C7AB6A-99A4-4CA6-9AA9-3AEBA6B3B388}" presName="sibTrans" presStyleLbl="sibTrans2D1" presStyleIdx="1" presStyleCnt="2"/>
      <dgm:spPr/>
    </dgm:pt>
    <dgm:pt modelId="{B62B6251-04AA-49AF-8121-ADC92DC8EAE8}" type="pres">
      <dgm:prSet presAssocID="{C8C7AB6A-99A4-4CA6-9AA9-3AEBA6B3B388}" presName="connectorText" presStyleLbl="sibTrans2D1" presStyleIdx="1" presStyleCnt="2"/>
      <dgm:spPr/>
    </dgm:pt>
  </dgm:ptLst>
  <dgm:cxnLst>
    <dgm:cxn modelId="{4CEAFB05-40FB-476A-8D69-886A61E14EB4}" srcId="{120A1AB2-E58A-4E20-AF64-9494C2DDB31D}" destId="{33F188B0-190A-4C09-96C1-F0C56760BA82}" srcOrd="0" destOrd="0" parTransId="{B2853B9E-E36A-4325-9163-BDB296AE690D}" sibTransId="{1A58594A-2F37-4B5A-8C8E-05424909BFDD}"/>
    <dgm:cxn modelId="{7F374A39-11A8-437B-9B14-0CD099D405CC}" type="presOf" srcId="{C8C7AB6A-99A4-4CA6-9AA9-3AEBA6B3B388}" destId="{B62B6251-04AA-49AF-8121-ADC92DC8EAE8}" srcOrd="1" destOrd="0" presId="urn:microsoft.com/office/officeart/2005/8/layout/cycle7"/>
    <dgm:cxn modelId="{DDBAE958-0A33-4DCE-A1C0-C717FDB8AB85}" type="presOf" srcId="{1A58594A-2F37-4B5A-8C8E-05424909BFDD}" destId="{7B832AA0-E514-4618-96D2-47BDE090806A}" srcOrd="1" destOrd="0" presId="urn:microsoft.com/office/officeart/2005/8/layout/cycle7"/>
    <dgm:cxn modelId="{64024388-56C5-49C3-9CDF-998E20623A7D}" type="presOf" srcId="{C8C7AB6A-99A4-4CA6-9AA9-3AEBA6B3B388}" destId="{305E017E-80C9-45AC-A9A2-0B4A7A8BF9E7}" srcOrd="0" destOrd="0" presId="urn:microsoft.com/office/officeart/2005/8/layout/cycle7"/>
    <dgm:cxn modelId="{3AE4F5B1-A759-4124-8C15-AD0ED78532EC}" srcId="{120A1AB2-E58A-4E20-AF64-9494C2DDB31D}" destId="{B892E73F-47C9-408E-808C-CB384BB3636B}" srcOrd="1" destOrd="0" parTransId="{0D9A9933-7CBC-4489-8C80-706657F777CC}" sibTransId="{C8C7AB6A-99A4-4CA6-9AA9-3AEBA6B3B388}"/>
    <dgm:cxn modelId="{0EC844B7-1912-4733-BD4C-E6E9437CC427}" type="presOf" srcId="{33F188B0-190A-4C09-96C1-F0C56760BA82}" destId="{2549D672-10A5-47CB-B598-68EC7A440506}" srcOrd="0" destOrd="0" presId="urn:microsoft.com/office/officeart/2005/8/layout/cycle7"/>
    <dgm:cxn modelId="{67B8D1D9-E2E1-4D70-A732-D667FC14C148}" type="presOf" srcId="{120A1AB2-E58A-4E20-AF64-9494C2DDB31D}" destId="{749E830F-C22F-4EF2-ADB9-F2FB3EF59471}" srcOrd="0" destOrd="0" presId="urn:microsoft.com/office/officeart/2005/8/layout/cycle7"/>
    <dgm:cxn modelId="{46519BDB-EBF0-47C2-A2A5-5F92D73B6632}" type="presOf" srcId="{B892E73F-47C9-408E-808C-CB384BB3636B}" destId="{E0E57089-B256-4737-A2F0-A5910B02E3EB}" srcOrd="0" destOrd="0" presId="urn:microsoft.com/office/officeart/2005/8/layout/cycle7"/>
    <dgm:cxn modelId="{D390C1F4-D7B3-469D-BB6E-8A9D37B96956}" type="presOf" srcId="{1A58594A-2F37-4B5A-8C8E-05424909BFDD}" destId="{9ECA75FA-41BB-4C1E-8B9C-C21A02426597}" srcOrd="0" destOrd="0" presId="urn:microsoft.com/office/officeart/2005/8/layout/cycle7"/>
    <dgm:cxn modelId="{1D2CCEDB-8B76-4C42-911C-0F52237C54A9}" type="presParOf" srcId="{749E830F-C22F-4EF2-ADB9-F2FB3EF59471}" destId="{2549D672-10A5-47CB-B598-68EC7A440506}" srcOrd="0" destOrd="0" presId="urn:microsoft.com/office/officeart/2005/8/layout/cycle7"/>
    <dgm:cxn modelId="{69EA1B6C-7011-49D1-8CDD-5EB18936601E}" type="presParOf" srcId="{749E830F-C22F-4EF2-ADB9-F2FB3EF59471}" destId="{9ECA75FA-41BB-4C1E-8B9C-C21A02426597}" srcOrd="1" destOrd="0" presId="urn:microsoft.com/office/officeart/2005/8/layout/cycle7"/>
    <dgm:cxn modelId="{C5699761-F939-4C79-8D9E-0A6A37D48349}" type="presParOf" srcId="{9ECA75FA-41BB-4C1E-8B9C-C21A02426597}" destId="{7B832AA0-E514-4618-96D2-47BDE090806A}" srcOrd="0" destOrd="0" presId="urn:microsoft.com/office/officeart/2005/8/layout/cycle7"/>
    <dgm:cxn modelId="{AE91E22D-7B02-4357-9750-DAD09D230F47}" type="presParOf" srcId="{749E830F-C22F-4EF2-ADB9-F2FB3EF59471}" destId="{E0E57089-B256-4737-A2F0-A5910B02E3EB}" srcOrd="2" destOrd="0" presId="urn:microsoft.com/office/officeart/2005/8/layout/cycle7"/>
    <dgm:cxn modelId="{8F3EEA4D-C551-42A6-B59E-303BA91FFA0C}" type="presParOf" srcId="{749E830F-C22F-4EF2-ADB9-F2FB3EF59471}" destId="{305E017E-80C9-45AC-A9A2-0B4A7A8BF9E7}" srcOrd="3" destOrd="0" presId="urn:microsoft.com/office/officeart/2005/8/layout/cycle7"/>
    <dgm:cxn modelId="{EF8F5CAB-AF73-471C-998F-7B59BDCCF6CA}" type="presParOf" srcId="{305E017E-80C9-45AC-A9A2-0B4A7A8BF9E7}" destId="{B62B6251-04AA-49AF-8121-ADC92DC8EAE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8E23E-EE1C-4EF2-B34E-D8F572377A45}">
      <dsp:nvSpPr>
        <dsp:cNvPr id="0" name=""/>
        <dsp:cNvSpPr/>
      </dsp:nvSpPr>
      <dsp:spPr>
        <a:xfrm>
          <a:off x="0" y="0"/>
          <a:ext cx="6840760" cy="40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100" b="1" kern="1200" dirty="0"/>
            <a:t>RESULTADO DE LA EVALUACIÓN MUTUA GAFILAT/URUGUAY – CUARTA RONDA - 2019</a:t>
          </a:r>
          <a:endParaRPr lang="es-UY" sz="1100" kern="1200" dirty="0"/>
        </a:p>
      </dsp:txBody>
      <dsp:txXfrm>
        <a:off x="1408618" y="0"/>
        <a:ext cx="5432141" cy="404663"/>
      </dsp:txXfrm>
    </dsp:sp>
    <dsp:sp modelId="{15FBB6C0-856A-4CFF-8006-BD41F01F15C6}">
      <dsp:nvSpPr>
        <dsp:cNvPr id="0" name=""/>
        <dsp:cNvSpPr/>
      </dsp:nvSpPr>
      <dsp:spPr>
        <a:xfrm>
          <a:off x="8198" y="0"/>
          <a:ext cx="369688" cy="3863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E4E92-FD6D-4AD0-AD77-FB4A34E699B1}">
      <dsp:nvSpPr>
        <dsp:cNvPr id="0" name=""/>
        <dsp:cNvSpPr/>
      </dsp:nvSpPr>
      <dsp:spPr>
        <a:xfrm>
          <a:off x="648" y="64822"/>
          <a:ext cx="2790204" cy="334824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3300" b="1" kern="1200" dirty="0"/>
        </a:p>
      </dsp:txBody>
      <dsp:txXfrm rot="16200000">
        <a:off x="-1093111" y="1158583"/>
        <a:ext cx="2745561" cy="558040"/>
      </dsp:txXfrm>
    </dsp:sp>
    <dsp:sp modelId="{3E41F285-0A7F-4DB5-9F89-F41E5F10DDD6}">
      <dsp:nvSpPr>
        <dsp:cNvPr id="0" name=""/>
        <dsp:cNvSpPr/>
      </dsp:nvSpPr>
      <dsp:spPr>
        <a:xfrm>
          <a:off x="558689" y="64822"/>
          <a:ext cx="2078702" cy="3348245"/>
        </a:xfrm>
        <a:prstGeom prst="rect">
          <a:avLst/>
        </a:prstGeom>
        <a:noFill/>
        <a:ln w="25400" cap="flat" cmpd="sng" algn="ctr">
          <a:noFill/>
          <a:prstDash val="solid"/>
          <a:miter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2200" kern="1200" dirty="0"/>
        </a:p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2200" kern="1200" dirty="0"/>
        </a:p>
        <a:p>
          <a:pPr marL="0" lvl="0" indent="0" algn="just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600" kern="1200" dirty="0"/>
            <a:t>ENR</a:t>
          </a:r>
        </a:p>
      </dsp:txBody>
      <dsp:txXfrm>
        <a:off x="558689" y="64822"/>
        <a:ext cx="2078702" cy="3348245"/>
      </dsp:txXfrm>
    </dsp:sp>
    <dsp:sp modelId="{2BE6C6A8-9C16-4C54-A7F1-B008BD6018F1}">
      <dsp:nvSpPr>
        <dsp:cNvPr id="0" name=""/>
        <dsp:cNvSpPr/>
      </dsp:nvSpPr>
      <dsp:spPr>
        <a:xfrm>
          <a:off x="2794396" y="83640"/>
          <a:ext cx="2790204" cy="334824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3300" kern="1200" dirty="0"/>
        </a:p>
      </dsp:txBody>
      <dsp:txXfrm rot="16200000">
        <a:off x="1700636" y="1177400"/>
        <a:ext cx="2745561" cy="558040"/>
      </dsp:txXfrm>
    </dsp:sp>
    <dsp:sp modelId="{272BF928-0C5E-4D91-ACF3-7A8556097B98}">
      <dsp:nvSpPr>
        <dsp:cNvPr id="0" name=""/>
        <dsp:cNvSpPr/>
      </dsp:nvSpPr>
      <dsp:spPr>
        <a:xfrm rot="5400000">
          <a:off x="2656500" y="2725096"/>
          <a:ext cx="491920" cy="41853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56833-1769-427E-8B45-22066D080055}">
      <dsp:nvSpPr>
        <dsp:cNvPr id="0" name=""/>
        <dsp:cNvSpPr/>
      </dsp:nvSpPr>
      <dsp:spPr>
        <a:xfrm>
          <a:off x="3352437" y="83640"/>
          <a:ext cx="2078702" cy="3348245"/>
        </a:xfrm>
        <a:prstGeom prst="rect">
          <a:avLst/>
        </a:prstGeom>
        <a:noFill/>
        <a:ln w="25400" cap="flat" cmpd="sng" algn="ctr">
          <a:noFill/>
          <a:prstDash val="solid"/>
          <a:miter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1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800" kern="1200" dirty="0"/>
            <a:t>Informes de Seguimiento Semestrales</a:t>
          </a:r>
        </a:p>
      </dsp:txBody>
      <dsp:txXfrm>
        <a:off x="3352437" y="83640"/>
        <a:ext cx="2078702" cy="3348245"/>
      </dsp:txXfrm>
    </dsp:sp>
    <dsp:sp modelId="{EEECA2CA-C1C2-4C8A-8298-C18049B12132}">
      <dsp:nvSpPr>
        <dsp:cNvPr id="0" name=""/>
        <dsp:cNvSpPr/>
      </dsp:nvSpPr>
      <dsp:spPr>
        <a:xfrm>
          <a:off x="5776371" y="64822"/>
          <a:ext cx="2790204" cy="3348245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3300" kern="1200" dirty="0"/>
        </a:p>
      </dsp:txBody>
      <dsp:txXfrm rot="16200000">
        <a:off x="4682611" y="1158583"/>
        <a:ext cx="2745561" cy="558040"/>
      </dsp:txXfrm>
    </dsp:sp>
    <dsp:sp modelId="{CE268363-C68B-4669-8935-25F2DB386E1C}">
      <dsp:nvSpPr>
        <dsp:cNvPr id="0" name=""/>
        <dsp:cNvSpPr/>
      </dsp:nvSpPr>
      <dsp:spPr>
        <a:xfrm rot="5400000">
          <a:off x="5544361" y="2725096"/>
          <a:ext cx="491920" cy="41853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E08E3-EAA5-44D8-8B13-40F3AB954983}">
      <dsp:nvSpPr>
        <dsp:cNvPr id="0" name=""/>
        <dsp:cNvSpPr/>
      </dsp:nvSpPr>
      <dsp:spPr>
        <a:xfrm>
          <a:off x="6334412" y="64822"/>
          <a:ext cx="2078702" cy="3348245"/>
        </a:xfrm>
        <a:prstGeom prst="rect">
          <a:avLst/>
        </a:prstGeom>
        <a:noFill/>
        <a:ln w="25400" cap="flat" cmpd="sng" algn="ctr">
          <a:noFill/>
          <a:prstDash val="solid"/>
          <a:miter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200" kern="1200" dirty="0"/>
            <a:t>GAFLITAT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200" kern="1200" dirty="0"/>
            <a:t>Vicepresidencia  año 2022 y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200" kern="1200" dirty="0"/>
            <a:t>Presidencia año 2023</a:t>
          </a:r>
        </a:p>
      </dsp:txBody>
      <dsp:txXfrm>
        <a:off x="6334412" y="64822"/>
        <a:ext cx="2078702" cy="334824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8E23E-EE1C-4EF2-B34E-D8F572377A45}">
      <dsp:nvSpPr>
        <dsp:cNvPr id="0" name=""/>
        <dsp:cNvSpPr/>
      </dsp:nvSpPr>
      <dsp:spPr>
        <a:xfrm>
          <a:off x="0" y="0"/>
          <a:ext cx="6768752" cy="692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/>
          </a:pPr>
          <a:r>
            <a:rPr lang="es-UY" sz="2500" b="1" kern="1200" dirty="0"/>
            <a:t>MODIFICACIONES NORMATIVAS</a:t>
          </a:r>
        </a:p>
      </dsp:txBody>
      <dsp:txXfrm>
        <a:off x="1423020" y="0"/>
        <a:ext cx="5345732" cy="692696"/>
      </dsp:txXfrm>
    </dsp:sp>
    <dsp:sp modelId="{15FBB6C0-856A-4CFF-8006-BD41F01F15C6}">
      <dsp:nvSpPr>
        <dsp:cNvPr id="0" name=""/>
        <dsp:cNvSpPr/>
      </dsp:nvSpPr>
      <dsp:spPr>
        <a:xfrm>
          <a:off x="37341" y="0"/>
          <a:ext cx="365796" cy="6613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2BDAB-E946-4C6A-82EE-D0B7F5B862C7}">
      <dsp:nvSpPr>
        <dsp:cNvPr id="0" name=""/>
        <dsp:cNvSpPr/>
      </dsp:nvSpPr>
      <dsp:spPr>
        <a:xfrm>
          <a:off x="3427580" y="0"/>
          <a:ext cx="5141371" cy="4336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Decreto LUC</a:t>
          </a:r>
          <a:endParaRPr lang="es-UY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Incorporación nuevas actividades reguladas:</a:t>
          </a:r>
          <a:endParaRPr lang="es-UY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600" kern="1200" dirty="0"/>
            <a:t>Vehículos de Alta Gama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600" kern="1200" dirty="0"/>
            <a:t>Embarcaciones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600" kern="1200" dirty="0"/>
            <a:t>Aeronaves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SAD</a:t>
          </a:r>
          <a:endParaRPr lang="es-UY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UY" sz="1600" kern="1200" dirty="0"/>
            <a:t>Control De Origen De Los Fondos y Beneficiario Final grandes inversiones inmobiliarias;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Capítulo IV Decreto 379/18 -  Sector Inmobiliario;</a:t>
          </a:r>
          <a:endParaRPr lang="es-UY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Capítulo X Decreto 379/18 – Sector OFSL</a:t>
          </a:r>
          <a:endParaRPr lang="es-UY" sz="1600" kern="1200" dirty="0"/>
        </a:p>
      </dsp:txBody>
      <dsp:txXfrm>
        <a:off x="3427580" y="542032"/>
        <a:ext cx="3515275" cy="3252192"/>
      </dsp:txXfrm>
    </dsp:sp>
    <dsp:sp modelId="{010E8583-285B-4190-98F7-A46DAB595704}">
      <dsp:nvSpPr>
        <dsp:cNvPr id="0" name=""/>
        <dsp:cNvSpPr/>
      </dsp:nvSpPr>
      <dsp:spPr>
        <a:xfrm>
          <a:off x="0" y="0"/>
          <a:ext cx="3427580" cy="4336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PRINCIPALES CAMBIOS</a:t>
          </a:r>
          <a:endParaRPr lang="es-UY" sz="3200" kern="1200" dirty="0"/>
        </a:p>
      </dsp:txBody>
      <dsp:txXfrm>
        <a:off x="167321" y="167321"/>
        <a:ext cx="3092938" cy="4001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FD47A-1660-4E74-A330-D5A75C5FD3E2}">
      <dsp:nvSpPr>
        <dsp:cNvPr id="0" name=""/>
        <dsp:cNvSpPr/>
      </dsp:nvSpPr>
      <dsp:spPr>
        <a:xfrm>
          <a:off x="1480135" y="590602"/>
          <a:ext cx="5121403" cy="5121403"/>
        </a:xfrm>
        <a:prstGeom prst="blockArc">
          <a:avLst>
            <a:gd name="adj1" fmla="val 13572766"/>
            <a:gd name="adj2" fmla="val 16294573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C88CB-65CE-4A30-8AE6-B3B7FBBF8F26}">
      <dsp:nvSpPr>
        <dsp:cNvPr id="0" name=""/>
        <dsp:cNvSpPr/>
      </dsp:nvSpPr>
      <dsp:spPr>
        <a:xfrm>
          <a:off x="1495311" y="575932"/>
          <a:ext cx="5121403" cy="5121403"/>
        </a:xfrm>
        <a:prstGeom prst="blockArc">
          <a:avLst>
            <a:gd name="adj1" fmla="val 10801930"/>
            <a:gd name="adj2" fmla="val 13543934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81E85D-8EEF-4669-A71D-7F77D93146DF}">
      <dsp:nvSpPr>
        <dsp:cNvPr id="0" name=""/>
        <dsp:cNvSpPr/>
      </dsp:nvSpPr>
      <dsp:spPr>
        <a:xfrm>
          <a:off x="1495106" y="606681"/>
          <a:ext cx="5121403" cy="5121403"/>
        </a:xfrm>
        <a:prstGeom prst="blockArc">
          <a:avLst>
            <a:gd name="adj1" fmla="val 8101930"/>
            <a:gd name="adj2" fmla="val 10843934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326D0-6116-4488-8A43-73F311D98D3F}">
      <dsp:nvSpPr>
        <dsp:cNvPr id="0" name=""/>
        <dsp:cNvSpPr/>
      </dsp:nvSpPr>
      <dsp:spPr>
        <a:xfrm>
          <a:off x="1480411" y="592090"/>
          <a:ext cx="5121403" cy="5121403"/>
        </a:xfrm>
        <a:prstGeom prst="blockArc">
          <a:avLst>
            <a:gd name="adj1" fmla="val 5329080"/>
            <a:gd name="adj2" fmla="val 8073642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71E59-D14D-49AC-8DDB-9CE40938ACD1}">
      <dsp:nvSpPr>
        <dsp:cNvPr id="0" name=""/>
        <dsp:cNvSpPr/>
      </dsp:nvSpPr>
      <dsp:spPr>
        <a:xfrm>
          <a:off x="1532326" y="591554"/>
          <a:ext cx="5121403" cy="5121403"/>
        </a:xfrm>
        <a:prstGeom prst="blockArc">
          <a:avLst>
            <a:gd name="adj1" fmla="val 2700000"/>
            <a:gd name="adj2" fmla="val 5400000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02B475-74E5-45AB-AB22-019EDB13B70D}">
      <dsp:nvSpPr>
        <dsp:cNvPr id="0" name=""/>
        <dsp:cNvSpPr/>
      </dsp:nvSpPr>
      <dsp:spPr>
        <a:xfrm>
          <a:off x="1569917" y="554741"/>
          <a:ext cx="5121403" cy="5121403"/>
        </a:xfrm>
        <a:prstGeom prst="blockArc">
          <a:avLst>
            <a:gd name="adj1" fmla="val 73560"/>
            <a:gd name="adj2" fmla="val 2771870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847CB-AB82-4A88-8878-8D1C49A2AA94}">
      <dsp:nvSpPr>
        <dsp:cNvPr id="0" name=""/>
        <dsp:cNvSpPr/>
      </dsp:nvSpPr>
      <dsp:spPr>
        <a:xfrm>
          <a:off x="1569407" y="590362"/>
          <a:ext cx="5121403" cy="5121403"/>
        </a:xfrm>
        <a:prstGeom prst="blockArc">
          <a:avLst>
            <a:gd name="adj1" fmla="val 18902189"/>
            <a:gd name="adj2" fmla="val 24899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160B5-277C-4EED-B47F-CA85C35E7E6F}">
      <dsp:nvSpPr>
        <dsp:cNvPr id="0" name=""/>
        <dsp:cNvSpPr/>
      </dsp:nvSpPr>
      <dsp:spPr>
        <a:xfrm>
          <a:off x="1570510" y="591465"/>
          <a:ext cx="5121403" cy="5121403"/>
        </a:xfrm>
        <a:prstGeom prst="blockArc">
          <a:avLst>
            <a:gd name="adj1" fmla="val 16171112"/>
            <a:gd name="adj2" fmla="val 18900057"/>
            <a:gd name="adj3" fmla="val 34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622E5-6B81-47A2-B8E3-B838226C74D6}">
      <dsp:nvSpPr>
        <dsp:cNvPr id="0" name=""/>
        <dsp:cNvSpPr/>
      </dsp:nvSpPr>
      <dsp:spPr>
        <a:xfrm>
          <a:off x="2956666" y="2177090"/>
          <a:ext cx="2272724" cy="19503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solidFill>
                <a:schemeClr val="bg1"/>
              </a:solidFill>
            </a:rPr>
            <a:t>SENACLAFT</a:t>
          </a:r>
          <a:endParaRPr lang="es-UY" sz="2000" kern="1200" dirty="0">
            <a:solidFill>
              <a:schemeClr val="bg1"/>
            </a:solidFill>
          </a:endParaRPr>
        </a:p>
      </dsp:txBody>
      <dsp:txXfrm>
        <a:off x="3289499" y="2462710"/>
        <a:ext cx="1607058" cy="1379092"/>
      </dsp:txXfrm>
    </dsp:sp>
    <dsp:sp modelId="{DF9322F1-65B9-4EF3-8354-EA0B42FD0531}">
      <dsp:nvSpPr>
        <dsp:cNvPr id="0" name=""/>
        <dsp:cNvSpPr/>
      </dsp:nvSpPr>
      <dsp:spPr>
        <a:xfrm>
          <a:off x="3159552" y="-139230"/>
          <a:ext cx="1901023" cy="1549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bg1"/>
              </a:solidFill>
            </a:rPr>
            <a:t>Supervisión</a:t>
          </a:r>
          <a:endParaRPr lang="es-UY" sz="1800" kern="1200" dirty="0">
            <a:solidFill>
              <a:schemeClr val="bg1"/>
            </a:solidFill>
          </a:endParaRPr>
        </a:p>
      </dsp:txBody>
      <dsp:txXfrm>
        <a:off x="3437950" y="87690"/>
        <a:ext cx="1344227" cy="1095664"/>
      </dsp:txXfrm>
    </dsp:sp>
    <dsp:sp modelId="{003B1C79-A2D8-4569-941E-A0F8271BF8BA}">
      <dsp:nvSpPr>
        <dsp:cNvPr id="0" name=""/>
        <dsp:cNvSpPr/>
      </dsp:nvSpPr>
      <dsp:spPr>
        <a:xfrm>
          <a:off x="4990936" y="621825"/>
          <a:ext cx="1839810" cy="1501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600" kern="1200" dirty="0">
              <a:solidFill>
                <a:schemeClr val="bg1"/>
              </a:solidFill>
            </a:rPr>
            <a:t>Capacitación</a:t>
          </a:r>
        </a:p>
      </dsp:txBody>
      <dsp:txXfrm>
        <a:off x="5260370" y="841721"/>
        <a:ext cx="1300942" cy="1061751"/>
      </dsp:txXfrm>
    </dsp:sp>
    <dsp:sp modelId="{88814D6B-F6C1-4F7B-AB83-BE86DE75043C}">
      <dsp:nvSpPr>
        <dsp:cNvPr id="0" name=""/>
        <dsp:cNvSpPr/>
      </dsp:nvSpPr>
      <dsp:spPr>
        <a:xfrm>
          <a:off x="5726872" y="2418520"/>
          <a:ext cx="1839810" cy="1501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800" kern="1200" dirty="0">
              <a:solidFill>
                <a:schemeClr val="bg1"/>
              </a:solidFill>
            </a:rPr>
            <a:t>Apoyo SO</a:t>
          </a:r>
        </a:p>
      </dsp:txBody>
      <dsp:txXfrm>
        <a:off x="5996306" y="2638416"/>
        <a:ext cx="1300942" cy="1061751"/>
      </dsp:txXfrm>
    </dsp:sp>
    <dsp:sp modelId="{5F98D752-43E2-4C1D-A7F4-47F56CEBDB27}">
      <dsp:nvSpPr>
        <dsp:cNvPr id="0" name=""/>
        <dsp:cNvSpPr/>
      </dsp:nvSpPr>
      <dsp:spPr>
        <a:xfrm>
          <a:off x="5010686" y="4198701"/>
          <a:ext cx="1723883" cy="1466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Fortalecimiento Investigación Penal</a:t>
          </a:r>
          <a:endParaRPr lang="es-UY" sz="1300" kern="1200" dirty="0"/>
        </a:p>
      </dsp:txBody>
      <dsp:txXfrm>
        <a:off x="5263143" y="4413437"/>
        <a:ext cx="1218969" cy="1036836"/>
      </dsp:txXfrm>
    </dsp:sp>
    <dsp:sp modelId="{B00E5E0A-1187-45DF-9BDA-D8B919074796}">
      <dsp:nvSpPr>
        <dsp:cNvPr id="0" name=""/>
        <dsp:cNvSpPr/>
      </dsp:nvSpPr>
      <dsp:spPr>
        <a:xfrm>
          <a:off x="3231086" y="4935836"/>
          <a:ext cx="1723883" cy="1466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bg1"/>
              </a:solidFill>
            </a:rPr>
            <a:t>DOMEL</a:t>
          </a:r>
          <a:endParaRPr lang="es-UY" sz="1500" kern="1200" dirty="0">
            <a:solidFill>
              <a:schemeClr val="bg1"/>
            </a:solidFill>
          </a:endParaRPr>
        </a:p>
      </dsp:txBody>
      <dsp:txXfrm>
        <a:off x="3483543" y="5150572"/>
        <a:ext cx="1218969" cy="1036836"/>
      </dsp:txXfrm>
    </dsp:sp>
    <dsp:sp modelId="{32FB6D43-AD52-4942-A573-0127ED05B0BF}">
      <dsp:nvSpPr>
        <dsp:cNvPr id="0" name=""/>
        <dsp:cNvSpPr/>
      </dsp:nvSpPr>
      <dsp:spPr>
        <a:xfrm>
          <a:off x="1355303" y="4195212"/>
          <a:ext cx="1839810" cy="1501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bg1"/>
              </a:solidFill>
            </a:rPr>
            <a:t>Mejora Lista PEP</a:t>
          </a:r>
          <a:endParaRPr lang="es-UY" sz="1500" kern="1200" dirty="0">
            <a:solidFill>
              <a:schemeClr val="bg1"/>
            </a:solidFill>
          </a:endParaRPr>
        </a:p>
      </dsp:txBody>
      <dsp:txXfrm>
        <a:off x="1624737" y="4415108"/>
        <a:ext cx="1300942" cy="1061751"/>
      </dsp:txXfrm>
    </dsp:sp>
    <dsp:sp modelId="{108FECDD-A51D-4839-B126-C9D13F8DC7ED}">
      <dsp:nvSpPr>
        <dsp:cNvPr id="0" name=""/>
        <dsp:cNvSpPr/>
      </dsp:nvSpPr>
      <dsp:spPr>
        <a:xfrm>
          <a:off x="619374" y="2384449"/>
          <a:ext cx="1839810" cy="1501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bg1"/>
              </a:solidFill>
            </a:rPr>
            <a:t>Modificaciones Normativas</a:t>
          </a:r>
          <a:endParaRPr lang="es-UY" sz="1500" kern="1200" dirty="0">
            <a:solidFill>
              <a:schemeClr val="bg1"/>
            </a:solidFill>
          </a:endParaRPr>
        </a:p>
      </dsp:txBody>
      <dsp:txXfrm>
        <a:off x="888808" y="2604345"/>
        <a:ext cx="1300942" cy="1061751"/>
      </dsp:txXfrm>
    </dsp:sp>
    <dsp:sp modelId="{20388323-529C-49BA-A82E-9AB539F1E9EB}">
      <dsp:nvSpPr>
        <dsp:cNvPr id="0" name=""/>
        <dsp:cNvSpPr/>
      </dsp:nvSpPr>
      <dsp:spPr>
        <a:xfrm>
          <a:off x="1379395" y="583665"/>
          <a:ext cx="1839810" cy="15015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600" kern="1200" dirty="0">
              <a:solidFill>
                <a:schemeClr val="bg1"/>
              </a:solidFill>
            </a:rPr>
            <a:t>Actualización ENR</a:t>
          </a:r>
        </a:p>
      </dsp:txBody>
      <dsp:txXfrm>
        <a:off x="1648829" y="803561"/>
        <a:ext cx="1300942" cy="1061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326D0-6116-4488-8A43-73F311D98D3F}">
      <dsp:nvSpPr>
        <dsp:cNvPr id="0" name=""/>
        <dsp:cNvSpPr/>
      </dsp:nvSpPr>
      <dsp:spPr>
        <a:xfrm>
          <a:off x="1514909" y="781549"/>
          <a:ext cx="4999131" cy="4999131"/>
        </a:xfrm>
        <a:prstGeom prst="blockArc">
          <a:avLst>
            <a:gd name="adj1" fmla="val 11879789"/>
            <a:gd name="adj2" fmla="val 16237166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9344F-D369-44B0-84AB-A869102AB788}">
      <dsp:nvSpPr>
        <dsp:cNvPr id="0" name=""/>
        <dsp:cNvSpPr/>
      </dsp:nvSpPr>
      <dsp:spPr>
        <a:xfrm>
          <a:off x="1514862" y="781692"/>
          <a:ext cx="4999131" cy="4999131"/>
        </a:xfrm>
        <a:prstGeom prst="blockArc">
          <a:avLst>
            <a:gd name="adj1" fmla="val 7560000"/>
            <a:gd name="adj2" fmla="val 11880000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1EAEC-F00C-4133-AC85-64C027A5E3BF}">
      <dsp:nvSpPr>
        <dsp:cNvPr id="0" name=""/>
        <dsp:cNvSpPr/>
      </dsp:nvSpPr>
      <dsp:spPr>
        <a:xfrm>
          <a:off x="1521901" y="786825"/>
          <a:ext cx="4999131" cy="4999131"/>
        </a:xfrm>
        <a:prstGeom prst="blockArc">
          <a:avLst>
            <a:gd name="adj1" fmla="val 3227731"/>
            <a:gd name="adj2" fmla="val 7572267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71E59-D14D-49AC-8DDB-9CE40938ACD1}">
      <dsp:nvSpPr>
        <dsp:cNvPr id="0" name=""/>
        <dsp:cNvSpPr/>
      </dsp:nvSpPr>
      <dsp:spPr>
        <a:xfrm>
          <a:off x="1517577" y="789998"/>
          <a:ext cx="4999131" cy="4999131"/>
        </a:xfrm>
        <a:prstGeom prst="blockArc">
          <a:avLst>
            <a:gd name="adj1" fmla="val 20507696"/>
            <a:gd name="adj2" fmla="val 3220181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160B5-277C-4EED-B47F-CA85C35E7E6F}">
      <dsp:nvSpPr>
        <dsp:cNvPr id="0" name=""/>
        <dsp:cNvSpPr/>
      </dsp:nvSpPr>
      <dsp:spPr>
        <a:xfrm>
          <a:off x="1514815" y="781548"/>
          <a:ext cx="4999131" cy="4999131"/>
        </a:xfrm>
        <a:prstGeom prst="blockArc">
          <a:avLst>
            <a:gd name="adj1" fmla="val 16237297"/>
            <a:gd name="adj2" fmla="val 20520213"/>
            <a:gd name="adj3" fmla="val 46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622E5-6B81-47A2-B8E3-B838226C74D6}">
      <dsp:nvSpPr>
        <dsp:cNvPr id="0" name=""/>
        <dsp:cNvSpPr/>
      </dsp:nvSpPr>
      <dsp:spPr>
        <a:xfrm>
          <a:off x="2865768" y="2132598"/>
          <a:ext cx="2297319" cy="2297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600" b="1" kern="1200" dirty="0">
              <a:solidFill>
                <a:schemeClr val="bg1"/>
              </a:solidFill>
            </a:rPr>
            <a:t>Objetivos Primarios</a:t>
          </a:r>
          <a:endParaRPr lang="es-UY" sz="2600" kern="1200" dirty="0">
            <a:solidFill>
              <a:schemeClr val="bg1"/>
            </a:solidFill>
          </a:endParaRPr>
        </a:p>
      </dsp:txBody>
      <dsp:txXfrm>
        <a:off x="3202203" y="2469033"/>
        <a:ext cx="1624449" cy="1624449"/>
      </dsp:txXfrm>
    </dsp:sp>
    <dsp:sp modelId="{DF9322F1-65B9-4EF3-8354-EA0B42FD0531}">
      <dsp:nvSpPr>
        <dsp:cNvPr id="0" name=""/>
        <dsp:cNvSpPr/>
      </dsp:nvSpPr>
      <dsp:spPr>
        <a:xfrm>
          <a:off x="2829617" y="-148969"/>
          <a:ext cx="2422509" cy="1977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800" kern="1200" dirty="0">
              <a:solidFill>
                <a:schemeClr val="bg1"/>
              </a:solidFill>
            </a:rPr>
            <a:t>Concientización y percepción del Riesgo, para lograr cumplimiento voluntario</a:t>
          </a:r>
        </a:p>
      </dsp:txBody>
      <dsp:txXfrm>
        <a:off x="3184385" y="140572"/>
        <a:ext cx="1712973" cy="1398025"/>
      </dsp:txXfrm>
    </dsp:sp>
    <dsp:sp modelId="{5F98D752-43E2-4C1D-A7F4-47F56CEBDB27}">
      <dsp:nvSpPr>
        <dsp:cNvPr id="0" name=""/>
        <dsp:cNvSpPr/>
      </dsp:nvSpPr>
      <dsp:spPr>
        <a:xfrm>
          <a:off x="5201664" y="1561382"/>
          <a:ext cx="2269866" cy="1930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bg1"/>
              </a:solidFill>
            </a:rPr>
            <a:t>Integridad Registro de Sujetos Obligados</a:t>
          </a:r>
          <a:endParaRPr lang="es-UY" sz="1800" kern="1200" dirty="0">
            <a:solidFill>
              <a:schemeClr val="bg1"/>
            </a:solidFill>
          </a:endParaRPr>
        </a:p>
      </dsp:txBody>
      <dsp:txXfrm>
        <a:off x="5534078" y="1844128"/>
        <a:ext cx="1605038" cy="1365221"/>
      </dsp:txXfrm>
    </dsp:sp>
    <dsp:sp modelId="{C78A54FB-2FCA-40E6-BB97-9ED19C9E1A1E}">
      <dsp:nvSpPr>
        <dsp:cNvPr id="0" name=""/>
        <dsp:cNvSpPr/>
      </dsp:nvSpPr>
      <dsp:spPr>
        <a:xfrm>
          <a:off x="4328754" y="4291255"/>
          <a:ext cx="2269866" cy="1930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800" kern="1200" dirty="0">
              <a:solidFill>
                <a:schemeClr val="bg1"/>
              </a:solidFill>
            </a:rPr>
            <a:t>Atender otras solicitudes (Denuncias, Investigaciones</a:t>
          </a:r>
          <a:r>
            <a:rPr lang="es-UY" sz="1700" kern="1200" dirty="0">
              <a:solidFill>
                <a:srgbClr val="0070C0"/>
              </a:solidFill>
            </a:rPr>
            <a:t>) </a:t>
          </a:r>
          <a:endParaRPr lang="es-UY" sz="1700" kern="1200" dirty="0"/>
        </a:p>
      </dsp:txBody>
      <dsp:txXfrm>
        <a:off x="4661168" y="4574001"/>
        <a:ext cx="1605038" cy="1365221"/>
      </dsp:txXfrm>
    </dsp:sp>
    <dsp:sp modelId="{A126885E-F667-4880-969A-C149C91EC195}">
      <dsp:nvSpPr>
        <dsp:cNvPr id="0" name=""/>
        <dsp:cNvSpPr/>
      </dsp:nvSpPr>
      <dsp:spPr>
        <a:xfrm>
          <a:off x="1444315" y="4291256"/>
          <a:ext cx="2269866" cy="1930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bg1"/>
              </a:solidFill>
            </a:rPr>
            <a:t>Rol Pedagógico</a:t>
          </a:r>
          <a:endParaRPr lang="es-UY" sz="1800" kern="1200" dirty="0">
            <a:solidFill>
              <a:schemeClr val="bg1"/>
            </a:solidFill>
          </a:endParaRPr>
        </a:p>
      </dsp:txBody>
      <dsp:txXfrm>
        <a:off x="1776729" y="4574002"/>
        <a:ext cx="1605038" cy="1365221"/>
      </dsp:txXfrm>
    </dsp:sp>
    <dsp:sp modelId="{B00E5E0A-1187-45DF-9BDA-D8B919074796}">
      <dsp:nvSpPr>
        <dsp:cNvPr id="0" name=""/>
        <dsp:cNvSpPr/>
      </dsp:nvSpPr>
      <dsp:spPr>
        <a:xfrm>
          <a:off x="557325" y="1561382"/>
          <a:ext cx="2269866" cy="19307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600" kern="1200" dirty="0">
              <a:solidFill>
                <a:schemeClr val="bg1"/>
              </a:solidFill>
            </a:rPr>
            <a:t>Controlar el cumplimiento de las obligaciones en materia PLA/FT/PADM</a:t>
          </a:r>
        </a:p>
      </dsp:txBody>
      <dsp:txXfrm>
        <a:off x="889739" y="1844128"/>
        <a:ext cx="1605038" cy="13652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32368-04ED-498D-9D10-576683D3D66A}">
      <dsp:nvSpPr>
        <dsp:cNvPr id="0" name=""/>
        <dsp:cNvSpPr/>
      </dsp:nvSpPr>
      <dsp:spPr>
        <a:xfrm rot="16200000">
          <a:off x="-452304" y="456060"/>
          <a:ext cx="4524831" cy="361271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Inspecciones Extra-situ</a:t>
          </a:r>
          <a:endParaRPr lang="es-UY" sz="3200" kern="1200" dirty="0"/>
        </a:p>
      </dsp:txBody>
      <dsp:txXfrm rot="5400000">
        <a:off x="3757" y="904965"/>
        <a:ext cx="3612710" cy="2714899"/>
      </dsp:txXfrm>
    </dsp:sp>
    <dsp:sp modelId="{F04BA3A8-5D78-48CC-B321-A55A9C2E63BB}">
      <dsp:nvSpPr>
        <dsp:cNvPr id="0" name=""/>
        <dsp:cNvSpPr/>
      </dsp:nvSpPr>
      <dsp:spPr>
        <a:xfrm rot="16200000">
          <a:off x="3431358" y="456060"/>
          <a:ext cx="4524831" cy="361271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Inspecciones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In-situ</a:t>
          </a:r>
          <a:endParaRPr lang="es-UY" sz="3200" kern="1200" dirty="0"/>
        </a:p>
      </dsp:txBody>
      <dsp:txXfrm rot="5400000">
        <a:off x="3887419" y="904965"/>
        <a:ext cx="3612710" cy="27148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723CED-DDAF-4DA2-B05C-C7EF11E3A39B}">
      <dsp:nvSpPr>
        <dsp:cNvPr id="0" name=""/>
        <dsp:cNvSpPr/>
      </dsp:nvSpPr>
      <dsp:spPr>
        <a:xfrm>
          <a:off x="0" y="0"/>
          <a:ext cx="8510954" cy="1058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000" kern="1200" dirty="0"/>
            <a:t>1</a:t>
          </a:r>
          <a:r>
            <a:rPr lang="es-UY" sz="1800" kern="1200" dirty="0"/>
            <a:t>. </a:t>
          </a:r>
          <a:r>
            <a:rPr lang="es-ES" sz="2000" kern="1200" dirty="0"/>
            <a:t>Implementar las 40R para fortalecer el Sistema ALACFT de manera de cumplir con las recomendaciones formuladas en la última EMU.</a:t>
          </a:r>
          <a:endParaRPr lang="es-UY" sz="2000" kern="1200" dirty="0"/>
        </a:p>
      </dsp:txBody>
      <dsp:txXfrm>
        <a:off x="51684" y="51684"/>
        <a:ext cx="8407586" cy="955390"/>
      </dsp:txXfrm>
    </dsp:sp>
    <dsp:sp modelId="{1F4593C3-4826-4FAE-87FA-CCCB636649FB}">
      <dsp:nvSpPr>
        <dsp:cNvPr id="0" name=""/>
        <dsp:cNvSpPr/>
      </dsp:nvSpPr>
      <dsp:spPr>
        <a:xfrm>
          <a:off x="0" y="1062830"/>
          <a:ext cx="8510954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23" tIns="24130" rIns="135128" bIns="2413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UY" sz="1900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sp:txBody>
      <dsp:txXfrm>
        <a:off x="0" y="1062830"/>
        <a:ext cx="8510954" cy="546480"/>
      </dsp:txXfrm>
    </dsp:sp>
    <dsp:sp modelId="{C8B9E4EB-1B02-4EE9-82D0-880A6B60853B}">
      <dsp:nvSpPr>
        <dsp:cNvPr id="0" name=""/>
        <dsp:cNvSpPr/>
      </dsp:nvSpPr>
      <dsp:spPr>
        <a:xfrm>
          <a:off x="0" y="1234353"/>
          <a:ext cx="8510954" cy="1058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000" kern="1200" dirty="0"/>
            <a:t>2</a:t>
          </a:r>
          <a:r>
            <a:rPr lang="es-UY" sz="2600" kern="1200" dirty="0"/>
            <a:t>. </a:t>
          </a:r>
          <a:r>
            <a:rPr lang="es-ES" sz="2000" kern="1200" dirty="0"/>
            <a:t>Autoevaluación del Sistema de Lucha contra el Lavado de Activos y el Financiamiento del Terrorismo.</a:t>
          </a:r>
          <a:endParaRPr lang="es-UY" sz="2000" kern="1200" dirty="0"/>
        </a:p>
      </dsp:txBody>
      <dsp:txXfrm>
        <a:off x="51684" y="1286037"/>
        <a:ext cx="8407586" cy="955390"/>
      </dsp:txXfrm>
    </dsp:sp>
    <dsp:sp modelId="{8A644982-6506-4F80-B4C5-3B3FA3C20CC3}">
      <dsp:nvSpPr>
        <dsp:cNvPr id="0" name=""/>
        <dsp:cNvSpPr/>
      </dsp:nvSpPr>
      <dsp:spPr>
        <a:xfrm>
          <a:off x="0" y="2668068"/>
          <a:ext cx="8510954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23" tIns="24130" rIns="135128" bIns="24130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s-UY" sz="1900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sp:txBody>
      <dsp:txXfrm>
        <a:off x="0" y="2668068"/>
        <a:ext cx="8510954" cy="546480"/>
      </dsp:txXfrm>
    </dsp:sp>
    <dsp:sp modelId="{3D2FC0C7-2243-401F-9442-E71366D73E74}">
      <dsp:nvSpPr>
        <dsp:cNvPr id="0" name=""/>
        <dsp:cNvSpPr/>
      </dsp:nvSpPr>
      <dsp:spPr>
        <a:xfrm>
          <a:off x="0" y="2563692"/>
          <a:ext cx="8510954" cy="13812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000" kern="1200" dirty="0"/>
            <a:t>3. </a:t>
          </a:r>
          <a:r>
            <a:rPr lang="es-ES" sz="2000" kern="1200" dirty="0"/>
            <a:t>Evaluación del cumplimiento de la Estrategia Nacional para la lucha CLAFTPADM (2017-2020) e identificar temas a incluir en su actualización</a:t>
          </a:r>
          <a:endParaRPr lang="es-UY" sz="2000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sp:txBody>
      <dsp:txXfrm>
        <a:off x="67428" y="2631120"/>
        <a:ext cx="8376098" cy="1246411"/>
      </dsp:txXfrm>
    </dsp:sp>
    <dsp:sp modelId="{5C026D89-9B6C-410B-BC22-B86A5676A0CD}">
      <dsp:nvSpPr>
        <dsp:cNvPr id="0" name=""/>
        <dsp:cNvSpPr/>
      </dsp:nvSpPr>
      <dsp:spPr>
        <a:xfrm>
          <a:off x="0" y="4138622"/>
          <a:ext cx="8510954" cy="10587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000" kern="1200" dirty="0"/>
            <a:t>4. Actualizar la Estrategia Nacional y proponer mejoras normativas</a:t>
          </a:r>
        </a:p>
      </dsp:txBody>
      <dsp:txXfrm>
        <a:off x="51684" y="4190306"/>
        <a:ext cx="8407586" cy="9553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32368-04ED-498D-9D10-576683D3D66A}">
      <dsp:nvSpPr>
        <dsp:cNvPr id="0" name=""/>
        <dsp:cNvSpPr/>
      </dsp:nvSpPr>
      <dsp:spPr>
        <a:xfrm rot="16200000">
          <a:off x="-608160" y="612356"/>
          <a:ext cx="5261317" cy="403660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2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Carácter General: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-</a:t>
          </a:r>
          <a:r>
            <a:rPr lang="es-UY" sz="2000" kern="1200" dirty="0"/>
            <a:t> </a:t>
          </a:r>
          <a:r>
            <a:rPr lang="es-ES" sz="2000" kern="1200" dirty="0"/>
            <a:t>Ley 16.736 (05/01/1996), </a:t>
          </a:r>
          <a:r>
            <a:rPr lang="es-UY" sz="2000" kern="1200" dirty="0"/>
            <a:t>art. 694 a 696, Ley 18.600  (21/09/2009) y Decreto 276/013 (03/09/2013), bases para Proceso Administrativo Electrónico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2000" kern="1200" dirty="0"/>
            <a:t>- Ley 19.355 (19/12/2015), art. 75, DOMEL para entidades públicas</a:t>
          </a:r>
          <a:endParaRPr lang="es-ES" sz="2000" kern="1200" dirty="0"/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3200" kern="1200" dirty="0"/>
        </a:p>
      </dsp:txBody>
      <dsp:txXfrm rot="5400000">
        <a:off x="4197" y="1052262"/>
        <a:ext cx="4036603" cy="3156791"/>
      </dsp:txXfrm>
    </dsp:sp>
    <dsp:sp modelId="{F04BA3A8-5D78-48CC-B321-A55A9C2E63BB}">
      <dsp:nvSpPr>
        <dsp:cNvPr id="0" name=""/>
        <dsp:cNvSpPr/>
      </dsp:nvSpPr>
      <dsp:spPr>
        <a:xfrm rot="16200000">
          <a:off x="3731188" y="612356"/>
          <a:ext cx="5261317" cy="403660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Específico </a:t>
          </a:r>
          <a:r>
            <a:rPr lang="es-ES" sz="3200" kern="1200" dirty="0" err="1"/>
            <a:t>Senaclaft</a:t>
          </a:r>
          <a:r>
            <a:rPr lang="es-ES" sz="3200" kern="1200" dirty="0"/>
            <a:t>: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/>
            <a:t>- </a:t>
          </a:r>
          <a:r>
            <a:rPr lang="es-ES" sz="2000" kern="1200" dirty="0"/>
            <a:t>Decreto 355/021 (27/10/2021), obligación para todos los SONF, plazo 90 días;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- Decreto 052/22 (25/01/2022), Prorroga hasta el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31/05/2022</a:t>
          </a:r>
          <a:endParaRPr lang="es-UY" sz="2000" kern="1200" dirty="0"/>
        </a:p>
      </dsp:txBody>
      <dsp:txXfrm rot="5400000">
        <a:off x="4343545" y="1052262"/>
        <a:ext cx="4036603" cy="315679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9D672-10A5-47CB-B598-68EC7A440506}">
      <dsp:nvSpPr>
        <dsp:cNvPr id="0" name=""/>
        <dsp:cNvSpPr/>
      </dsp:nvSpPr>
      <dsp:spPr>
        <a:xfrm>
          <a:off x="1772530" y="-208174"/>
          <a:ext cx="3854536" cy="17972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Creación de Fiscalía Especializada en LAFT: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1200" kern="1200" dirty="0"/>
        </a:p>
      </dsp:txBody>
      <dsp:txXfrm>
        <a:off x="1825170" y="-155534"/>
        <a:ext cx="3749256" cy="1691992"/>
      </dsp:txXfrm>
    </dsp:sp>
    <dsp:sp modelId="{9ECA75FA-41BB-4C1E-8B9C-C21A02426597}">
      <dsp:nvSpPr>
        <dsp:cNvPr id="0" name=""/>
        <dsp:cNvSpPr/>
      </dsp:nvSpPr>
      <dsp:spPr>
        <a:xfrm rot="5485985">
          <a:off x="3088782" y="2039579"/>
          <a:ext cx="1141387" cy="5253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2300" kern="1200"/>
        </a:p>
      </dsp:txBody>
      <dsp:txXfrm rot="10800000">
        <a:off x="3246379" y="2144644"/>
        <a:ext cx="826192" cy="315195"/>
      </dsp:txXfrm>
    </dsp:sp>
    <dsp:sp modelId="{E0E57089-B256-4737-A2F0-A5910B02E3EB}">
      <dsp:nvSpPr>
        <dsp:cNvPr id="0" name=""/>
        <dsp:cNvSpPr/>
      </dsp:nvSpPr>
      <dsp:spPr>
        <a:xfrm>
          <a:off x="1772534" y="3015385"/>
          <a:ext cx="3685711" cy="20981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UY" sz="1600" kern="1200" dirty="0"/>
            <a:t>Facultades normativas para que la </a:t>
          </a:r>
          <a:r>
            <a:rPr lang="es-UY" sz="1600" kern="1200" dirty="0" err="1"/>
            <a:t>Senaclaft</a:t>
          </a:r>
          <a:r>
            <a:rPr lang="es-UY" sz="1600" kern="1200" dirty="0"/>
            <a:t> apoye en la investigación económica financiera a la Fiscalía especializada</a:t>
          </a:r>
          <a:br>
            <a:rPr lang="es-UY" sz="1600" kern="1200" dirty="0"/>
          </a:br>
          <a:endParaRPr lang="es-UY" sz="1600" kern="1200" dirty="0"/>
        </a:p>
      </dsp:txBody>
      <dsp:txXfrm>
        <a:off x="1833985" y="3076836"/>
        <a:ext cx="3562809" cy="1975201"/>
      </dsp:txXfrm>
    </dsp:sp>
    <dsp:sp modelId="{305E017E-80C9-45AC-A9A2-0B4A7A8BF9E7}">
      <dsp:nvSpPr>
        <dsp:cNvPr id="0" name=""/>
        <dsp:cNvSpPr/>
      </dsp:nvSpPr>
      <dsp:spPr>
        <a:xfrm rot="16285985">
          <a:off x="3088782" y="2039579"/>
          <a:ext cx="1141387" cy="5253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UY" sz="2300" kern="1200"/>
        </a:p>
      </dsp:txBody>
      <dsp:txXfrm>
        <a:off x="3246380" y="2144644"/>
        <a:ext cx="826192" cy="315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lvl="0"/>
            <a:r>
              <a:rPr lang="es-UY" noProof="0"/>
              <a:t>                                   </a:t>
            </a: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/>
            <a:r>
              <a:rPr lang="es-UY" noProof="0"/>
              <a:t>Pulse para editar el formato de las notas</a:t>
            </a:r>
          </a:p>
        </p:txBody>
      </p:sp>
      <p:sp>
        <p:nvSpPr>
          <p:cNvPr id="13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1363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s-UY"/>
              <a:t>&lt;cabecera&gt;</a:t>
            </a:r>
          </a:p>
        </p:txBody>
      </p:sp>
      <p:sp>
        <p:nvSpPr>
          <p:cNvPr id="136" name="PlaceHolder 4"/>
          <p:cNvSpPr>
            <a:spLocks noGrp="1"/>
          </p:cNvSpPr>
          <p:nvPr>
            <p:ph type="dt"/>
          </p:nvPr>
        </p:nvSpPr>
        <p:spPr>
          <a:xfrm>
            <a:off x="4278313" y="0"/>
            <a:ext cx="3281362" cy="5349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s-UY"/>
              <a:t>&lt;fecha/hora&gt;</a:t>
            </a:r>
          </a:p>
        </p:txBody>
      </p:sp>
      <p:sp>
        <p:nvSpPr>
          <p:cNvPr id="137" name="PlaceHolder 5"/>
          <p:cNvSpPr>
            <a:spLocks noGrp="1"/>
          </p:cNvSpPr>
          <p:nvPr>
            <p:ph type="ftr"/>
          </p:nvPr>
        </p:nvSpPr>
        <p:spPr>
          <a:xfrm>
            <a:off x="0" y="10156825"/>
            <a:ext cx="3281363" cy="53498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r>
              <a:rPr lang="es-UY"/>
              <a:t>&lt;pie de página&gt;</a:t>
            </a:r>
          </a:p>
        </p:txBody>
      </p:sp>
      <p:sp>
        <p:nvSpPr>
          <p:cNvPr id="138" name="PlaceHolder 6"/>
          <p:cNvSpPr>
            <a:spLocks noGrp="1"/>
          </p:cNvSpPr>
          <p:nvPr>
            <p:ph type="sldNum"/>
          </p:nvPr>
        </p:nvSpPr>
        <p:spPr>
          <a:xfrm>
            <a:off x="4278313" y="10156825"/>
            <a:ext cx="3281362" cy="53498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A80C4665-2F0C-41D8-B31D-A75F1F927547}" type="slidenum">
              <a:rPr lang="es-UY"/>
              <a:pPr>
                <a:defRPr/>
              </a:pPr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17966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685800" y="4416425"/>
            <a:ext cx="5486400" cy="4183063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UY" sz="2000" spc="-1"/>
          </a:p>
        </p:txBody>
      </p:sp>
      <p:sp>
        <p:nvSpPr>
          <p:cNvPr id="261" name="TextShape 3"/>
          <p:cNvSpPr txBox="1"/>
          <p:nvPr/>
        </p:nvSpPr>
        <p:spPr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DejaVu Sans" pitchFamily="34" charset="0"/>
                <a:cs typeface="DejaVu Sans" pitchFamily="34" charset="0"/>
              </a:defRPr>
            </a:lvl9pPr>
          </a:lstStyle>
          <a:p>
            <a:pPr algn="r" eaLnBrk="1" hangingPunct="1"/>
            <a:fld id="{F4742453-60AC-47E4-811C-BFC1A73739A4}" type="slidenum">
              <a:rPr lang="es-UY" altLang="es-UY" sz="1200">
                <a:latin typeface="Calibri" panose="020F0502020204030204" pitchFamily="34" charset="0"/>
              </a:rPr>
              <a:pPr algn="r" eaLnBrk="1" hangingPunct="1"/>
              <a:t>1</a:t>
            </a:fld>
            <a:endParaRPr lang="es-UY" altLang="es-UY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180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6484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/>
          <a:lstStyle/>
          <a:p>
            <a:endParaRPr lang="es-UY"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3239640" y="188280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22080" y="188280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427104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3239640" y="427104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022080" y="4271040"/>
            <a:ext cx="264960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822924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67480"/>
            <a:ext cx="8229240" cy="64843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457164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27104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67480"/>
            <a:ext cx="8229240" cy="139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UY"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882800"/>
            <a:ext cx="401580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271040"/>
            <a:ext cx="8229240" cy="2180520"/>
          </a:xfrm>
          <a:prstGeom prst="rect">
            <a:avLst/>
          </a:prstGeom>
        </p:spPr>
        <p:txBody>
          <a:bodyPr/>
          <a:lstStyle/>
          <a:p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04617B">
                  <a:alpha val="10196"/>
                </a:srgbClr>
              </a:gs>
              <a:gs pos="100000">
                <a:srgbClr val="04617B">
                  <a:alpha val="8235"/>
                </a:srgbClr>
              </a:gs>
            </a:gsLst>
            <a:lin ang="7998000"/>
          </a:gradFill>
          <a:ln>
            <a:noFill/>
          </a:ln>
          <a:effectLst>
            <a:outerShdw blurRad="63500" dist="25445" dir="1469311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2"/>
          <p:cNvSpPr/>
          <p:nvPr/>
        </p:nvSpPr>
        <p:spPr>
          <a:xfrm>
            <a:off x="0" y="6350"/>
            <a:ext cx="9137650" cy="6845300"/>
          </a:xfrm>
          <a:prstGeom prst="line">
            <a:avLst/>
          </a:prstGeom>
          <a:ln w="5040" cap="rnd">
            <a:solidFill>
              <a:schemeClr val="bg2">
                <a:tint val="55000"/>
                <a:satMod val="200000"/>
                <a:alpha val="3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 flipH="1">
            <a:off x="6469063" y="4948238"/>
            <a:ext cx="2673350" cy="1900237"/>
          </a:xfrm>
          <a:prstGeom prst="line">
            <a:avLst/>
          </a:prstGeom>
          <a:ln w="6120" cap="rnd">
            <a:solidFill>
              <a:schemeClr val="bg2">
                <a:tint val="50000"/>
                <a:satMod val="200000"/>
                <a:alpha val="4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rotWithShape="0">
            <a:gsLst>
              <a:gs pos="0">
                <a:srgbClr val="00417D"/>
              </a:gs>
              <a:gs pos="100000">
                <a:srgbClr val="0070D5"/>
              </a:gs>
            </a:gsLst>
            <a:lin ang="10098000"/>
          </a:gradFill>
          <a:ln>
            <a:noFill/>
          </a:ln>
          <a:effectLst>
            <a:outerShdw blurRad="63500" dist="25445" dir="1469311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0" name="PlaceHolder 5"/>
          <p:cNvSpPr>
            <a:spLocks noGrp="1"/>
          </p:cNvSpPr>
          <p:nvPr>
            <p:ph type="title"/>
          </p:nvPr>
        </p:nvSpPr>
        <p:spPr bwMode="auto">
          <a:xfrm>
            <a:off x="541338" y="776288"/>
            <a:ext cx="80613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1371600" y="6011863"/>
            <a:ext cx="5791200" cy="365125"/>
          </a:xfrm>
          <a:prstGeom prst="rect">
            <a:avLst/>
          </a:prstGeom>
        </p:spPr>
        <p:txBody>
          <a:bodyPr tIns="0" bIns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pc="-1">
                <a:solidFill>
                  <a:srgbClr val="000000"/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22A4FF7D-6963-418E-91BD-8CEF9C2A1DFD}" type="datetimeFigureOut">
              <a:rPr lang="es-UY"/>
              <a:pPr>
                <a:defRPr/>
              </a:pPr>
              <a:t>22/8/2022</a:t>
            </a:fld>
            <a:endParaRPr lang="es-UY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1371600" y="5649913"/>
            <a:ext cx="5791200" cy="365125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391525" y="5753100"/>
            <a:ext cx="503238" cy="3651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 spc="-1">
                <a:solidFill>
                  <a:srgbClr val="FFFFFF"/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5F1C8073-4187-48F7-B2CC-8F6A70C65539}" type="slidenum">
              <a:rPr lang="es-UY"/>
              <a:pPr>
                <a:defRPr/>
              </a:pPr>
              <a:t>‹Nº›</a:t>
            </a:fld>
            <a:endParaRPr lang="es-UY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s-UY"/>
              <a:t>Pulse para editar el formato de texto del esquema</a:t>
            </a:r>
          </a:p>
          <a:p>
            <a:pPr lvl="1"/>
            <a:r>
              <a:rPr lang="es-UY"/>
              <a:t>Segundo nivel del esquema</a:t>
            </a:r>
          </a:p>
          <a:p>
            <a:pPr lvl="2"/>
            <a:r>
              <a:rPr lang="es-UY"/>
              <a:t>Tercer nivel del esquema</a:t>
            </a:r>
          </a:p>
          <a:p>
            <a:pPr lvl="3"/>
            <a:r>
              <a:rPr lang="es-UY"/>
              <a:t>Cuarto nivel del esquema</a:t>
            </a:r>
          </a:p>
          <a:p>
            <a:pPr lvl="4"/>
            <a:r>
              <a:rPr lang="es-UY"/>
              <a:t>Quinto nivel del esquema</a:t>
            </a:r>
          </a:p>
          <a:p>
            <a:pPr lvl="5"/>
            <a:r>
              <a:rPr lang="es-UY"/>
              <a:t>Sexto nivel del esquema</a:t>
            </a:r>
          </a:p>
          <a:p>
            <a:pPr lvl="6"/>
            <a:r>
              <a:rPr lang="es-UY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04617B">
                  <a:alpha val="10196"/>
                </a:srgbClr>
              </a:gs>
              <a:gs pos="100000">
                <a:srgbClr val="04617B">
                  <a:alpha val="8235"/>
                </a:srgbClr>
              </a:gs>
            </a:gsLst>
            <a:lin ang="7998000"/>
          </a:gradFill>
          <a:ln>
            <a:noFill/>
          </a:ln>
          <a:effectLst>
            <a:outerShdw blurRad="63500" dist="25445" dir="14693110" algn="t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Line 2"/>
          <p:cNvSpPr/>
          <p:nvPr/>
        </p:nvSpPr>
        <p:spPr>
          <a:xfrm>
            <a:off x="0" y="6350"/>
            <a:ext cx="9137650" cy="6845300"/>
          </a:xfrm>
          <a:prstGeom prst="line">
            <a:avLst/>
          </a:prstGeom>
          <a:ln w="5040" cap="rnd">
            <a:solidFill>
              <a:schemeClr val="bg2">
                <a:tint val="55000"/>
                <a:satMod val="200000"/>
                <a:alpha val="3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Line 3"/>
          <p:cNvSpPr/>
          <p:nvPr/>
        </p:nvSpPr>
        <p:spPr>
          <a:xfrm flipH="1">
            <a:off x="6469063" y="4948238"/>
            <a:ext cx="2673350" cy="1900237"/>
          </a:xfrm>
          <a:prstGeom prst="line">
            <a:avLst/>
          </a:prstGeom>
          <a:ln w="6120" cap="rnd">
            <a:solidFill>
              <a:schemeClr val="bg2">
                <a:tint val="50000"/>
                <a:satMod val="200000"/>
                <a:alpha val="4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5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66700"/>
            <a:ext cx="8229600" cy="13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205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  <a:endParaRPr lang="es-UY"/>
          </a:p>
          <a:p>
            <a:pPr lvl="1"/>
            <a:r>
              <a:rPr lang="es-ES"/>
              <a:t>Segundo nivel</a:t>
            </a:r>
            <a:endParaRPr lang="es-UY"/>
          </a:p>
          <a:p>
            <a:pPr lvl="2"/>
            <a:r>
              <a:rPr lang="es-ES"/>
              <a:t>Tercer nivel</a:t>
            </a:r>
            <a:endParaRPr lang="es-UY"/>
          </a:p>
          <a:p>
            <a:pPr lvl="3"/>
            <a:r>
              <a:rPr lang="es-ES"/>
              <a:t>Cuarto nivel</a:t>
            </a:r>
            <a:endParaRPr lang="es-UY"/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0" name="PlaceHolder 6"/>
          <p:cNvSpPr>
            <a:spLocks noGrp="1"/>
          </p:cNvSpPr>
          <p:nvPr>
            <p:ph type="dt"/>
          </p:nvPr>
        </p:nvSpPr>
        <p:spPr>
          <a:xfrm>
            <a:off x="4791075" y="6480175"/>
            <a:ext cx="2133600" cy="301625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 spc="-1">
                <a:solidFill>
                  <a:srgbClr val="000000"/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414DA87C-7C2B-49AB-852E-A1817884C77E}" type="datetimeFigureOut">
              <a:rPr lang="es-UY"/>
              <a:pPr>
                <a:defRPr/>
              </a:pPr>
              <a:t>22/8/2022</a:t>
            </a:fld>
            <a:endParaRPr lang="es-UY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ftr"/>
          </p:nvPr>
        </p:nvSpPr>
        <p:spPr>
          <a:xfrm>
            <a:off x="457200" y="6481763"/>
            <a:ext cx="4259263" cy="300037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00000"/>
                </a:solidFill>
                <a:latin typeface="Century Gothic"/>
                <a:cs typeface="+mn-cs"/>
              </a:defRPr>
            </a:lvl1pPr>
          </a:lstStyle>
          <a:p>
            <a:pPr>
              <a:defRPr/>
            </a:pPr>
            <a:fld id="{1176D3B3-09D1-48F9-91E5-E9C4E81D3A00}" type="slidenum">
              <a:rPr lang="es-UY"/>
              <a:pPr>
                <a:defRPr/>
              </a:pPr>
              <a:t>‹Nº›</a:t>
            </a:fld>
            <a:endParaRPr lang="es-UY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DejaVu Sans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image" Target="../media/image8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219200" y="2060575"/>
            <a:ext cx="6858000" cy="2816225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marL="484560"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</a:rPr>
            </a:br>
            <a:br>
              <a:rPr>
                <a:latin typeface="+mn-lt"/>
              </a:rPr>
            </a:br>
            <a:endParaRPr lang="es-UY" sz="42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252413" y="404813"/>
            <a:ext cx="8674100" cy="6038850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55000" lnSpcReduction="20000"/>
          </a:bodyPr>
          <a:lstStyle/>
          <a:p>
            <a:pPr algn="ctr" fontAlgn="auto">
              <a:spcBef>
                <a:spcPts val="295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900" b="1" spc="-1" dirty="0">
                <a:solidFill>
                  <a:srgbClr val="0B5394"/>
                </a:solidFill>
                <a:latin typeface="Calibri"/>
              </a:rPr>
              <a:t>Secretaría Nacional Para la Lucha Contra el Lavado de Activos y el Financiamiento del Terrorismo</a:t>
            </a:r>
            <a:endParaRPr lang="es-UY" sz="5900" spc="-1" dirty="0">
              <a:latin typeface="Arial"/>
            </a:endParaRPr>
          </a:p>
          <a:p>
            <a:pPr algn="ctr" fontAlgn="auto">
              <a:spcBef>
                <a:spcPts val="210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</a:endParaRPr>
          </a:p>
          <a:p>
            <a:pPr algn="ctr" fontAlgn="auto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</a:endParaRPr>
          </a:p>
          <a:p>
            <a:pPr algn="ctr" fontAlgn="auto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</a:endParaRPr>
          </a:p>
          <a:p>
            <a:pPr algn="ctr" fontAlgn="auto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</a:endParaRPr>
          </a:p>
          <a:p>
            <a:pPr algn="ctr" fontAlgn="auto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900" spc="-1" dirty="0">
              <a:latin typeface="Arial"/>
            </a:endParaRPr>
          </a:p>
          <a:p>
            <a:pPr algn="ctr" fontAlgn="auto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500" b="1" spc="-1" dirty="0">
                <a:solidFill>
                  <a:srgbClr val="0B5394"/>
                </a:solidFill>
                <a:latin typeface="Calibri"/>
              </a:rPr>
              <a:t>CAPACITACIÓN AUDEA</a:t>
            </a:r>
            <a:endParaRPr lang="es-UY" sz="5400" b="1" spc="-1" dirty="0">
              <a:solidFill>
                <a:srgbClr val="0B5394"/>
              </a:solidFill>
              <a:latin typeface="Calibri"/>
            </a:endParaRPr>
          </a:p>
          <a:p>
            <a:pPr algn="ctr" fontAlgn="auto">
              <a:spcBef>
                <a:spcPts val="270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400" b="1" spc="-1" dirty="0">
                <a:solidFill>
                  <a:srgbClr val="0B5394"/>
                </a:solidFill>
                <a:latin typeface="Calibri"/>
              </a:rPr>
              <a:t>24 de Agosto de 2022</a:t>
            </a:r>
            <a:endParaRPr lang="es-UY" sz="5400" spc="-1" dirty="0">
              <a:latin typeface="Arial"/>
            </a:endParaRPr>
          </a:p>
          <a:p>
            <a:pPr algn="ctr" fontAlgn="auto">
              <a:spcBef>
                <a:spcPts val="1599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400" spc="-1" dirty="0">
              <a:latin typeface="Arial"/>
            </a:endParaRPr>
          </a:p>
          <a:p>
            <a:pPr algn="ctr" fontAlgn="auto">
              <a:spcBef>
                <a:spcPts val="1599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400" spc="-1" dirty="0">
              <a:latin typeface="Arial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5400" spc="-1" dirty="0">
              <a:latin typeface="Arial"/>
            </a:endParaRPr>
          </a:p>
        </p:txBody>
      </p:sp>
      <p:pic>
        <p:nvPicPr>
          <p:cNvPr id="27652" name="5 Imagen" descr="SENACLAFT 2020 jp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385888"/>
            <a:ext cx="84105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CustomShape 2"/>
          <p:cNvSpPr/>
          <p:nvPr/>
        </p:nvSpPr>
        <p:spPr>
          <a:xfrm>
            <a:off x="0" y="688975"/>
            <a:ext cx="9144000" cy="5400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defRPr/>
            </a:pPr>
            <a:r>
              <a:rPr lang="es-UY" sz="2300" dirty="0">
                <a:solidFill>
                  <a:schemeClr val="accent1">
                    <a:lumMod val="75000"/>
                  </a:schemeClr>
                </a:solidFill>
              </a:rPr>
              <a:t>El Artículo 4º Ley 19.574, establece, que la SENACLAFT tendrá los siguientes cometidos en materia de supervisión: </a:t>
            </a:r>
          </a:p>
          <a:p>
            <a:pPr algn="just">
              <a:defRPr/>
            </a:pPr>
            <a:endParaRPr lang="es-UY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UY" sz="2300" b="1" dirty="0">
                <a:solidFill>
                  <a:schemeClr val="accent1">
                    <a:lumMod val="75000"/>
                  </a:schemeClr>
                </a:solidFill>
              </a:rPr>
              <a:t>Literal E) </a:t>
            </a:r>
            <a:r>
              <a:rPr lang="es-UY" sz="2300" i="1" dirty="0">
                <a:solidFill>
                  <a:schemeClr val="accent1">
                    <a:lumMod val="75000"/>
                  </a:schemeClr>
                </a:solidFill>
              </a:rPr>
              <a:t>“El control del cumplimiento de las normas de prevención de lavado de activos y financiamiento del terrorismo por parte de los sujetos obligados (artículo 13), disponiendo de las más amplias facultades de investigación y fiscalización, pudiendo  especialmente: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UY" sz="23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s-UY" sz="2300" i="1" dirty="0">
                <a:solidFill>
                  <a:schemeClr val="accent1">
                    <a:lumMod val="75000"/>
                  </a:schemeClr>
                </a:solidFill>
              </a:rPr>
              <a:t>Exigir exhibición de todo tipo de documentos y requerir la comparecencia para proporcionar la información que esta solicite.</a:t>
            </a:r>
          </a:p>
          <a:p>
            <a:pPr algn="just">
              <a:buFont typeface="Wingdings" pitchFamily="2" charset="2"/>
              <a:buChar char="v"/>
              <a:defRPr/>
            </a:pPr>
            <a:endParaRPr lang="es-UY" sz="23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s-UY" sz="2300" i="1" dirty="0">
                <a:solidFill>
                  <a:schemeClr val="accent1">
                    <a:lumMod val="75000"/>
                  </a:schemeClr>
                </a:solidFill>
              </a:rPr>
              <a:t>Practicar inspecciones en bienes muebles o inmuebles.</a:t>
            </a:r>
          </a:p>
          <a:p>
            <a:pPr algn="just">
              <a:defRPr/>
            </a:pPr>
            <a:r>
              <a:rPr lang="es-UY" sz="23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UY" sz="2300" b="1" dirty="0">
                <a:solidFill>
                  <a:schemeClr val="accent1">
                    <a:lumMod val="75000"/>
                  </a:schemeClr>
                </a:solidFill>
              </a:rPr>
              <a:t>Literal H)</a:t>
            </a:r>
            <a:r>
              <a:rPr lang="es-UY" sz="23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UY" sz="2300" i="1" dirty="0">
                <a:solidFill>
                  <a:schemeClr val="accent1">
                    <a:lumMod val="75000"/>
                  </a:schemeClr>
                </a:solidFill>
              </a:rPr>
              <a:t>Ejecutar las sanciones pecuniarias que imponga mediante resolución.</a:t>
            </a:r>
            <a:endParaRPr lang="es-UY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0"/>
            <a:ext cx="6946900" cy="43021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fontAlgn="auto">
              <a:spcBef>
                <a:spcPts val="2001"/>
              </a:spcBef>
              <a:spcAft>
                <a:spcPts val="0"/>
              </a:spcAft>
              <a:defRPr/>
            </a:pPr>
            <a:r>
              <a:rPr lang="es-UY" sz="2200" b="1" i="1" spc="-1" dirty="0">
                <a:solidFill>
                  <a:srgbClr val="3F63A1"/>
                </a:solidFill>
                <a:latin typeface="Calibri"/>
                <a:ea typeface="Times New Roman"/>
              </a:rPr>
              <a:t>Cometidos de la SENACLAFT en materia de supervisión</a:t>
            </a:r>
          </a:p>
        </p:txBody>
      </p:sp>
    </p:spTree>
  </p:cSld>
  <p:clrMapOvr>
    <a:masterClrMapping/>
  </p:clrMapOvr>
  <p:transition spd="slow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Diagrama"/>
          <p:cNvGraphicFramePr/>
          <p:nvPr/>
        </p:nvGraphicFramePr>
        <p:xfrm>
          <a:off x="580571" y="595085"/>
          <a:ext cx="8028857" cy="607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3 Grupo"/>
          <p:cNvGrpSpPr/>
          <p:nvPr/>
        </p:nvGrpSpPr>
        <p:grpSpPr>
          <a:xfrm>
            <a:off x="-1" y="0"/>
            <a:ext cx="3685736" cy="432048"/>
            <a:chOff x="-1259632" y="-3212976"/>
            <a:chExt cx="6624736" cy="432048"/>
          </a:xfrm>
        </p:grpSpPr>
        <p:sp>
          <p:nvSpPr>
            <p:cNvPr id="6" name="5 Rectángulo redondeado"/>
            <p:cNvSpPr/>
            <p:nvPr/>
          </p:nvSpPr>
          <p:spPr>
            <a:xfrm>
              <a:off x="-1259632" y="-3212976"/>
              <a:ext cx="6624736" cy="43204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-1259632" y="-3212976"/>
              <a:ext cx="5256583" cy="4320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/>
              </a:pPr>
              <a:r>
                <a:rPr lang="es-ES" sz="2000" dirty="0"/>
                <a:t>Objetivos Fiscalización</a:t>
              </a:r>
              <a:endParaRPr lang="es-UY" sz="2000" kern="1200" dirty="0"/>
            </a:p>
          </p:txBody>
        </p:sp>
      </p:grp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468313" y="44450"/>
            <a:ext cx="6478587" cy="736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fontAlgn="auto">
              <a:spcBef>
                <a:spcPts val="2001"/>
              </a:spcBef>
              <a:spcAft>
                <a:spcPts val="0"/>
              </a:spcAft>
              <a:defRPr/>
            </a:pPr>
            <a:r>
              <a:rPr lang="es-UY" sz="4200" b="1" i="1" spc="-1" dirty="0">
                <a:solidFill>
                  <a:srgbClr val="3F63A1"/>
                </a:solidFill>
                <a:latin typeface="Calibri"/>
                <a:ea typeface="Times New Roman"/>
              </a:rPr>
              <a:t>Tipo de Actuaciones </a:t>
            </a:r>
          </a:p>
        </p:txBody>
      </p:sp>
      <p:pic>
        <p:nvPicPr>
          <p:cNvPr id="37891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CustomShape 2"/>
          <p:cNvSpPr/>
          <p:nvPr/>
        </p:nvSpPr>
        <p:spPr>
          <a:xfrm>
            <a:off x="0" y="908050"/>
            <a:ext cx="9144000" cy="23066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4000" b="1" i="1" spc="-1" dirty="0">
              <a:solidFill>
                <a:srgbClr val="3F63A1"/>
              </a:solidFill>
              <a:latin typeface="Calibri"/>
              <a:ea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800" spc="-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800" dirty="0">
              <a:solidFill>
                <a:srgbClr val="0070C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400" dirty="0">
              <a:solidFill>
                <a:srgbClr val="0070C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400" dirty="0">
              <a:solidFill>
                <a:srgbClr val="0070C0"/>
              </a:solidFill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812800" y="1571171"/>
          <a:ext cx="7010400" cy="409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1204686" y="1396998"/>
          <a:ext cx="7503885" cy="4524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cs typeface="+mn-cs"/>
              </a:rPr>
              <a:t> </a:t>
            </a:r>
            <a:br>
              <a:rPr>
                <a:latin typeface="+mn-lt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179388" y="196948"/>
            <a:ext cx="8785225" cy="6018116"/>
          </a:xfrm>
          <a:prstGeom prst="rect">
            <a:avLst/>
          </a:prstGeom>
          <a:noFill/>
          <a:ln w="9360"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 prst="relaxedInset"/>
              <a:extrusionClr>
                <a:schemeClr val="bg2">
                  <a:lumMod val="50000"/>
                </a:schemeClr>
              </a:extrusionClr>
            </a:sp3d>
          </a:bodyPr>
          <a:lstStyle/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3200" spc="-1" dirty="0">
                <a:solidFill>
                  <a:srgbClr val="0B5394"/>
                </a:solidFill>
                <a:latin typeface="Arial"/>
                <a:cs typeface="+mn-cs"/>
              </a:rPr>
              <a:t>	</a:t>
            </a:r>
            <a:endParaRPr lang="es-UY" sz="32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ES" sz="5400" b="1" spc="-1" dirty="0">
                <a:ln cap="rnd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bevel/>
                </a:ln>
                <a:solidFill>
                  <a:schemeClr val="accent1"/>
                </a:solidFill>
                <a:latin typeface="Arial"/>
                <a:cs typeface="+mn-cs"/>
              </a:rPr>
              <a:t>ACTUALIZACIÓN EVALUACIÓN NACIONAL DE RIESGOS ALAFT</a:t>
            </a:r>
            <a:endParaRPr lang="es-UY" sz="5400" b="1" spc="-1" dirty="0">
              <a:ln cap="rnd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bevel/>
              </a:ln>
              <a:solidFill>
                <a:schemeClr val="accent1"/>
              </a:solidFill>
              <a:latin typeface="Arial"/>
              <a:cs typeface="+mn-cs"/>
            </a:endParaRPr>
          </a:p>
        </p:txBody>
      </p:sp>
      <p:pic>
        <p:nvPicPr>
          <p:cNvPr id="32772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CustomShape 2"/>
          <p:cNvSpPr/>
          <p:nvPr/>
        </p:nvSpPr>
        <p:spPr>
          <a:xfrm>
            <a:off x="0" y="542290"/>
            <a:ext cx="9144000" cy="71543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/>
            <a:r>
              <a:rPr lang="es-ES" sz="2300" dirty="0">
                <a:solidFill>
                  <a:schemeClr val="accent1">
                    <a:lumMod val="75000"/>
                  </a:schemeClr>
                </a:solidFill>
              </a:rPr>
              <a:t>La Recomendación 1 del GAFI establece que los países</a:t>
            </a:r>
            <a:r>
              <a:rPr lang="es-ES" sz="2300" baseline="30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2300" dirty="0">
                <a:solidFill>
                  <a:schemeClr val="accent1">
                    <a:lumMod val="75000"/>
                  </a:schemeClr>
                </a:solidFill>
              </a:rPr>
              <a:t>deben identificar y evaluar los riesgos ALA/CFT del país y deben contar con mecanismos para dar información sobre los resultados de la evaluación (o evaluaciones) del riesgo a todas las autoridades competentes, organismos de autorregulación, instituciones financieras y APNFD.</a:t>
            </a:r>
            <a:endParaRPr lang="es-UY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S" sz="23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s-UY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S" sz="2300" dirty="0">
                <a:solidFill>
                  <a:schemeClr val="accent1">
                    <a:lumMod val="75000"/>
                  </a:schemeClr>
                </a:solidFill>
              </a:rPr>
              <a:t>A partir de la comprensión de sus riesgos, los países deben aplicar un enfoque basado en el riesgo para asignar recursos e implementar medidas para prevenir o mitigar el LA/FT.</a:t>
            </a:r>
          </a:p>
          <a:p>
            <a:pPr algn="just"/>
            <a:endParaRPr lang="es-ES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s-ES" sz="2300" dirty="0">
                <a:solidFill>
                  <a:schemeClr val="accent1">
                    <a:lumMod val="75000"/>
                  </a:schemeClr>
                </a:solidFill>
              </a:rPr>
              <a:t>Cuando los países identifiquen riegos mayores, deben asegurar que su régimen ALA/CFT aborde tales riesgos, ya sea: (a) requiriendo a las instituciones financieras y APNFD que adopten mejores medidas para manejar y mitigar los riesgos; o (b) requiriendo a las instituciones financieras y APNFD que garanticen que esta información sea incorporada en sus evaluaciones del riesgo.</a:t>
            </a:r>
            <a:endParaRPr lang="es-UY" sz="23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2000" dirty="0"/>
              <a:t> </a:t>
            </a:r>
            <a:endParaRPr lang="es-UY" sz="2000" dirty="0"/>
          </a:p>
          <a:p>
            <a:endParaRPr lang="es-UY" sz="2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Diagrama"/>
          <p:cNvGraphicFramePr/>
          <p:nvPr/>
        </p:nvGraphicFramePr>
        <p:xfrm>
          <a:off x="196949" y="858129"/>
          <a:ext cx="8510954" cy="575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stomShape 1"/>
          <p:cNvSpPr/>
          <p:nvPr/>
        </p:nvSpPr>
        <p:spPr>
          <a:xfrm>
            <a:off x="468313" y="44450"/>
            <a:ext cx="6478587" cy="7064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fontAlgn="auto">
              <a:spcBef>
                <a:spcPts val="2001"/>
              </a:spcBef>
              <a:spcAft>
                <a:spcPts val="0"/>
              </a:spcAft>
              <a:defRPr/>
            </a:pPr>
            <a:r>
              <a:rPr lang="es-ES" sz="4000" b="1" i="1" spc="-1" dirty="0">
                <a:solidFill>
                  <a:srgbClr val="3F63A1"/>
                </a:solidFill>
                <a:latin typeface="Calibri"/>
                <a:ea typeface="Times New Roman"/>
              </a:rPr>
              <a:t>OBJETIVOS ENR</a:t>
            </a:r>
            <a:endParaRPr lang="es-UY" sz="4000" b="1" i="1" spc="-1" dirty="0">
              <a:solidFill>
                <a:srgbClr val="3F63A1"/>
              </a:solidFill>
              <a:latin typeface="Calibri"/>
              <a:ea typeface="Times New Roman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cs typeface="+mn-cs"/>
              </a:rPr>
              <a:t> </a:t>
            </a:r>
            <a:br>
              <a:rPr>
                <a:latin typeface="+mn-lt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179388" y="196948"/>
            <a:ext cx="8785225" cy="6018116"/>
          </a:xfrm>
          <a:prstGeom prst="rect">
            <a:avLst/>
          </a:prstGeom>
          <a:noFill/>
          <a:ln w="9360"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 prst="relaxedInset"/>
              <a:extrusionClr>
                <a:schemeClr val="bg2">
                  <a:lumMod val="50000"/>
                </a:schemeClr>
              </a:extrusionClr>
            </a:sp3d>
          </a:bodyPr>
          <a:lstStyle/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3200" spc="-1" dirty="0">
                <a:solidFill>
                  <a:srgbClr val="0B5394"/>
                </a:solidFill>
                <a:latin typeface="Arial"/>
                <a:cs typeface="+mn-cs"/>
              </a:rPr>
              <a:t>	</a:t>
            </a:r>
            <a:endParaRPr lang="es-UY" sz="32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ES" sz="5400" b="1" spc="-1" dirty="0">
                <a:ln cap="rnd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bevel/>
                </a:ln>
                <a:solidFill>
                  <a:schemeClr val="accent1"/>
                </a:solidFill>
                <a:latin typeface="Arial"/>
                <a:cs typeface="+mn-cs"/>
              </a:rPr>
              <a:t>DOMICILIO ELECTRÓNICO (DOMEL)</a:t>
            </a:r>
            <a:endParaRPr lang="es-UY" sz="5400" spc="-1" dirty="0">
              <a:ln cap="rnd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bevel/>
              </a:ln>
              <a:solidFill>
                <a:schemeClr val="accent1"/>
              </a:solidFill>
              <a:latin typeface="Century Gothic"/>
              <a:cs typeface="+mn-cs"/>
            </a:endParaRPr>
          </a:p>
        </p:txBody>
      </p:sp>
      <p:pic>
        <p:nvPicPr>
          <p:cNvPr id="32772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468313" y="44450"/>
            <a:ext cx="6478587" cy="736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fontAlgn="auto">
              <a:spcBef>
                <a:spcPts val="2001"/>
              </a:spcBef>
              <a:spcAft>
                <a:spcPts val="0"/>
              </a:spcAft>
              <a:defRPr/>
            </a:pPr>
            <a:r>
              <a:rPr lang="es-UY" sz="4200" b="1" i="1" spc="-1" dirty="0">
                <a:solidFill>
                  <a:srgbClr val="3F63A1"/>
                </a:solidFill>
                <a:latin typeface="Calibri"/>
                <a:ea typeface="Times New Roman"/>
              </a:rPr>
              <a:t>Marco Normativo</a:t>
            </a:r>
          </a:p>
        </p:txBody>
      </p:sp>
      <p:pic>
        <p:nvPicPr>
          <p:cNvPr id="37891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CustomShape 2"/>
          <p:cNvSpPr/>
          <p:nvPr/>
        </p:nvSpPr>
        <p:spPr>
          <a:xfrm>
            <a:off x="0" y="908050"/>
            <a:ext cx="9144000" cy="23066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4000" b="1" i="1" spc="-1" dirty="0">
              <a:solidFill>
                <a:srgbClr val="3F63A1"/>
              </a:solidFill>
              <a:latin typeface="Calibri"/>
              <a:ea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800" spc="-1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800" dirty="0">
              <a:solidFill>
                <a:srgbClr val="0070C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400" dirty="0">
              <a:solidFill>
                <a:srgbClr val="0070C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400" dirty="0">
              <a:solidFill>
                <a:srgbClr val="0070C0"/>
              </a:solidFill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812800" y="1571171"/>
          <a:ext cx="7010400" cy="4096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6 Diagrama"/>
          <p:cNvGraphicFramePr/>
          <p:nvPr/>
        </p:nvGraphicFramePr>
        <p:xfrm>
          <a:off x="548640" y="984738"/>
          <a:ext cx="8384345" cy="5261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CustomShape 2"/>
          <p:cNvSpPr/>
          <p:nvPr/>
        </p:nvSpPr>
        <p:spPr>
          <a:xfrm>
            <a:off x="0" y="182563"/>
            <a:ext cx="9144000" cy="68004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endParaRPr lang="es-ES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1900" b="1" dirty="0">
                <a:solidFill>
                  <a:schemeClr val="accent1">
                    <a:lumMod val="75000"/>
                  </a:schemeClr>
                </a:solidFill>
              </a:rPr>
              <a:t>Necesidad:</a:t>
            </a:r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1900" dirty="0" err="1">
                <a:solidFill>
                  <a:schemeClr val="accent1">
                    <a:lumMod val="75000"/>
                  </a:schemeClr>
                </a:solidFill>
              </a:rPr>
              <a:t>Senaclaf</a:t>
            </a:r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 tiene </a:t>
            </a:r>
            <a:r>
              <a:rPr lang="es-ES" altLang="zh-CN" sz="1900" dirty="0">
                <a:solidFill>
                  <a:schemeClr val="accent1">
                    <a:lumMod val="75000"/>
                  </a:schemeClr>
                </a:solidFill>
              </a:rPr>
              <a:t>competencia a nivel nacional y sede única en la capital del país, por ende la notificación y comunicación electrónica constituye un instrumento que adquiere relevancia fundamental para llegar a la mayor cantidad de SO en menor tiempo, logrando una mayor celeridad y eficiencia en los trámites, lo que redundará</a:t>
            </a:r>
            <a:r>
              <a:rPr lang="zh-CN" altLang="es-UY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UY" altLang="zh-CN" sz="1900" dirty="0">
                <a:solidFill>
                  <a:schemeClr val="accent1">
                    <a:lumMod val="75000"/>
                  </a:schemeClr>
                </a:solidFill>
              </a:rPr>
              <a:t>finalmente</a:t>
            </a:r>
            <a:r>
              <a:rPr lang="zh-CN" altLang="es-UY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altLang="zh-CN" sz="1900" dirty="0">
                <a:solidFill>
                  <a:schemeClr val="accent1">
                    <a:lumMod val="75000"/>
                  </a:schemeClr>
                </a:solidFill>
              </a:rPr>
              <a:t>en beneficio del sistema.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ES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1900" b="1" dirty="0">
                <a:solidFill>
                  <a:schemeClr val="accent1">
                    <a:lumMod val="75000"/>
                  </a:schemeClr>
                </a:solidFill>
              </a:rPr>
              <a:t>Finalidad:</a:t>
            </a:r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 simplificar la relación de los Sujetos Obligados con la </a:t>
            </a:r>
            <a:r>
              <a:rPr lang="es-ES" sz="1900" dirty="0" err="1">
                <a:solidFill>
                  <a:schemeClr val="accent1">
                    <a:lumMod val="75000"/>
                  </a:schemeClr>
                </a:solidFill>
              </a:rPr>
              <a:t>Senaclaft</a:t>
            </a:r>
            <a:r>
              <a:rPr lang="es-ES" sz="1900" dirty="0">
                <a:solidFill>
                  <a:schemeClr val="accent1">
                    <a:lumMod val="75000"/>
                  </a:schemeClr>
                </a:solidFill>
              </a:rPr>
              <a:t>, mejorando la gestión administrativa, disminuyendo traslados, reducción de los tiempos en los procesos, así como los costos para todos los involucrados. Por lo tanto, contribuirá a la mejora de la eficacia y eficiencia.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ES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Obligatoriedad: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 Para todos los SO del art. 13 ley 19.574</a:t>
            </a:r>
            <a:r>
              <a:rPr lang="es-ES" sz="2000" dirty="0"/>
              <a:t>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y para toda persona física o jurídica que comparezca ante la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</a:rPr>
              <a:t>Senaclaft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UY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Validez Jurídica: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las comunicaciones y notificaciones efectuadas por medios electrónicos, tendrán la misma validez jurídica que las efectuadas por medios convencionales (artículos 695 y 696 de la Ley Nº 16.736).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ES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s-ES" sz="1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s-ES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s-UY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0" y="0"/>
            <a:ext cx="6946900" cy="46037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 fontAlgn="auto">
              <a:spcBef>
                <a:spcPts val="2001"/>
              </a:spcBef>
              <a:spcAft>
                <a:spcPts val="0"/>
              </a:spcAft>
              <a:defRPr/>
            </a:pPr>
            <a:r>
              <a:rPr lang="es-ES" sz="2400" b="1" i="1" spc="-1" dirty="0">
                <a:solidFill>
                  <a:srgbClr val="3F63A1"/>
                </a:solidFill>
                <a:latin typeface="Calibri"/>
                <a:ea typeface="Times New Roman"/>
              </a:rPr>
              <a:t>Principales Características del DOMEL</a:t>
            </a:r>
            <a:endParaRPr lang="es-UY" sz="2400" b="1" i="1" spc="-1" dirty="0">
              <a:solidFill>
                <a:srgbClr val="3F63A1"/>
              </a:solidFill>
              <a:latin typeface="Calibri"/>
              <a:ea typeface="Times New Roman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CustomShape 2"/>
          <p:cNvSpPr/>
          <p:nvPr/>
        </p:nvSpPr>
        <p:spPr>
          <a:xfrm>
            <a:off x="0" y="393700"/>
            <a:ext cx="9144000" cy="54154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 Efectividad de la Notificación:</a:t>
            </a:r>
            <a:endParaRPr lang="es-UY" sz="2000" b="1" dirty="0"/>
          </a:p>
          <a:p>
            <a:pPr marL="457200" indent="-457200" algn="just">
              <a:buFontTx/>
              <a:buAutoNum type="alphaLcParenR"/>
              <a:defRPr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Cuando se encuentre disponible en la bandeja de entrada del Sistema E-Notificaciones del destinatario;</a:t>
            </a:r>
            <a:endParaRPr lang="es-UY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Tx/>
              <a:buAutoNum type="alphaLcParenR"/>
              <a:defRPr/>
            </a:pP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Cuando hayan transcurrido 10 (diez) días hábiles desde que el acto a notificar se encuentre disponible en la bandeja de entrada del Sistema de E-Notificaciones, sin que el mismo haya accedido a la referida notificación.</a:t>
            </a:r>
          </a:p>
          <a:p>
            <a:pPr marL="457200" indent="-457200" algn="just">
              <a:buFontTx/>
              <a:buAutoNum type="alphaLcParenR"/>
              <a:defRPr/>
            </a:pP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Como se hace: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el SO debe cumplir con tres pasos: primero debe registrarse en la página Usuario.gub.uy, luego constituir un Domicilio Digital y por ultimo suscribirse a </a:t>
            </a:r>
            <a:r>
              <a:rPr lang="es-ES" sz="2000" dirty="0" err="1">
                <a:solidFill>
                  <a:schemeClr val="accent1">
                    <a:lumMod val="75000"/>
                  </a:schemeClr>
                </a:solidFill>
              </a:rPr>
              <a:t>Senaclaft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</a:rPr>
              <a:t>Que permitirá al SO: </a:t>
            </a:r>
            <a:r>
              <a:rPr lang="es-ES" sz="2000" dirty="0">
                <a:solidFill>
                  <a:schemeClr val="accent1">
                    <a:lumMod val="75000"/>
                  </a:schemeClr>
                </a:solidFill>
              </a:rPr>
              <a:t>I) Recibir comunicaciones importantes: Actualizaciones Listas PEP, ONU, Guías por sectores, Registros de Sujetos obligados, Capacitaciones, etc. II) Recibir notificaciones: solicitud de información, vistas, resoluciones, etc.</a:t>
            </a:r>
            <a:endParaRPr lang="es-UY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s-ES" sz="23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es-UY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8 Imagen" descr="SENACLAFT 2020 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CustomShape 2"/>
          <p:cNvSpPr/>
          <p:nvPr/>
        </p:nvSpPr>
        <p:spPr>
          <a:xfrm>
            <a:off x="0" y="-182563"/>
            <a:ext cx="9144000" cy="12450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  <a:r>
              <a:rPr lang="es-ES" sz="2300" b="1" i="1" dirty="0">
                <a:solidFill>
                  <a:schemeClr val="accent1"/>
                </a:solidFill>
              </a:rPr>
              <a:t>COMO SE ENTRA EN LISTA GAFI</a:t>
            </a:r>
            <a:endParaRPr lang="es-ES" sz="2300" dirty="0">
              <a:solidFill>
                <a:schemeClr val="accent1"/>
              </a:solidFill>
            </a:endParaRPr>
          </a:p>
          <a:p>
            <a:pPr algn="just">
              <a:defRPr/>
            </a:pPr>
            <a:endParaRPr lang="es-UY" sz="2400" dirty="0">
              <a:solidFill>
                <a:schemeClr val="accent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594295"/>
            <a:ext cx="8778875" cy="63463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UY" sz="2130" dirty="0">
                <a:solidFill>
                  <a:schemeClr val="accent1"/>
                </a:solidFill>
                <a:latin typeface="+mn-lt"/>
              </a:rPr>
              <a:t>El GAFI identifica y revisa continuamente las jurisdicciones con deficiencias estratégicas de ALA/CFT que presentan un riesgo para el sistema financiero internacional y monitorea de cerca su progreso. </a:t>
            </a:r>
          </a:p>
          <a:p>
            <a:pPr algn="just">
              <a:defRPr/>
            </a:pPr>
            <a:endParaRPr lang="es-ES" sz="2130" dirty="0">
              <a:solidFill>
                <a:schemeClr val="accent1"/>
              </a:solidFill>
              <a:latin typeface="+mn-lt"/>
            </a:endParaRPr>
          </a:p>
          <a:p>
            <a:pPr algn="just">
              <a:defRPr/>
            </a:pPr>
            <a:r>
              <a:rPr lang="es-ES" sz="2130" dirty="0">
                <a:solidFill>
                  <a:schemeClr val="accent1"/>
                </a:solidFill>
                <a:latin typeface="+mn-lt"/>
              </a:rPr>
              <a:t>Se puede entrar en lista </a:t>
            </a:r>
            <a:r>
              <a:rPr lang="es-ES" sz="2130" dirty="0" err="1">
                <a:solidFill>
                  <a:schemeClr val="accent1"/>
                </a:solidFill>
                <a:latin typeface="+mn-lt"/>
              </a:rPr>
              <a:t>Gafi</a:t>
            </a:r>
            <a:r>
              <a:rPr lang="es-ES" sz="2130" dirty="0">
                <a:solidFill>
                  <a:schemeClr val="accent1"/>
                </a:solidFill>
                <a:latin typeface="+mn-lt"/>
              </a:rPr>
              <a:t> por cualquiera de los siguientes motivos: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s-UY" sz="2130" dirty="0">
              <a:solidFill>
                <a:schemeClr val="accent1"/>
              </a:solidFill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130" dirty="0">
                <a:solidFill>
                  <a:schemeClr val="accent1"/>
                </a:solidFill>
                <a:latin typeface="+mn-lt"/>
              </a:rPr>
              <a:t>No participar en un organismo regional al estilo del GAFI o no permitir que los resultados de la evaluación mutua se publiquen de manera oportuna;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130" dirty="0">
                <a:solidFill>
                  <a:schemeClr val="accent1"/>
                </a:solidFill>
                <a:latin typeface="+mn-lt"/>
              </a:rPr>
              <a:t>Ser nominado por un miembro del GAFI o un Grupo Regional;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130" dirty="0">
                <a:solidFill>
                  <a:schemeClr val="accent1"/>
                </a:solidFill>
                <a:latin typeface="+mn-lt"/>
              </a:rPr>
              <a:t>Haber logrado un mal resultado en su E.M.: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UY" sz="2130" u="sng" dirty="0">
                <a:solidFill>
                  <a:schemeClr val="accent1"/>
                </a:solidFill>
                <a:latin typeface="+mn-lt"/>
              </a:rPr>
              <a:t>Cumplimiento Técnico</a:t>
            </a:r>
            <a:r>
              <a:rPr lang="es-UY" sz="2130" dirty="0">
                <a:solidFill>
                  <a:schemeClr val="accent1"/>
                </a:solidFill>
                <a:latin typeface="+mn-lt"/>
              </a:rPr>
              <a:t>: A) tener veinte o más calificaciones de NC o PC; B) tener  NC o PC en tres o más de las siguientes Recomendaciones: 3, 5, 6, 10, 11 y 20;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s-UY" sz="2130" u="sng" dirty="0">
                <a:solidFill>
                  <a:schemeClr val="accent1"/>
                </a:solidFill>
              </a:rPr>
              <a:t>Efectividad</a:t>
            </a:r>
            <a:r>
              <a:rPr lang="es-UY" sz="2130" dirty="0">
                <a:solidFill>
                  <a:schemeClr val="accent1"/>
                </a:solidFill>
              </a:rPr>
              <a:t>: A) tener calificación Baja en seis o más de los once  resultados inmediatos; b) </a:t>
            </a:r>
            <a:r>
              <a:rPr lang="es-UY" sz="2130" dirty="0">
                <a:solidFill>
                  <a:srgbClr val="FF0000"/>
                </a:solidFill>
                <a:latin typeface="+mn-lt"/>
              </a:rPr>
              <a:t>tener calificación Baja en nueve o más Resultados Inmediatos; C) tener calificación de Moderado en nueve</a:t>
            </a:r>
            <a:r>
              <a:rPr lang="es-UY" sz="2130" dirty="0">
                <a:solidFill>
                  <a:srgbClr val="FF0000"/>
                </a:solidFill>
              </a:rPr>
              <a:t> Resultados Inmediatos y dos B</a:t>
            </a:r>
            <a:r>
              <a:rPr lang="es-UY" sz="2130" dirty="0">
                <a:solidFill>
                  <a:srgbClr val="FF0000"/>
                </a:solidFill>
                <a:latin typeface="+mn-lt"/>
              </a:rPr>
              <a:t>ajos;</a:t>
            </a:r>
            <a:r>
              <a:rPr lang="es-UY" sz="2130" dirty="0">
                <a:solidFill>
                  <a:schemeClr val="accent1"/>
                </a:solidFill>
                <a:latin typeface="+mn-lt"/>
              </a:rPr>
              <a:t> </a:t>
            </a:r>
          </a:p>
          <a:p>
            <a:pPr marL="457200" indent="-457200" algn="just">
              <a:defRPr/>
            </a:pPr>
            <a:endParaRPr lang="es-ES" sz="2300" b="1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2748779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cs typeface="+mn-cs"/>
              </a:rPr>
              <a:t> </a:t>
            </a:r>
            <a:br>
              <a:rPr>
                <a:latin typeface="+mn-lt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4275" name="TextShape 2"/>
          <p:cNvSpPr txBox="1">
            <a:spLocks noChangeArrowheads="1"/>
          </p:cNvSpPr>
          <p:nvPr/>
        </p:nvSpPr>
        <p:spPr bwMode="auto">
          <a:xfrm>
            <a:off x="179388" y="1123950"/>
            <a:ext cx="8785225" cy="50911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endParaRPr lang="es-UY" sz="3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endParaRPr lang="es-UY" sz="3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r>
              <a:rPr lang="es-UY" sz="3200" dirty="0">
                <a:solidFill>
                  <a:srgbClr val="0B5394"/>
                </a:solidFill>
              </a:rPr>
              <a:t>				</a:t>
            </a:r>
            <a:endParaRPr lang="es-UY" sz="32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ctr">
              <a:spcBef>
                <a:spcPts val="638"/>
              </a:spcBef>
              <a:tabLst>
                <a:tab pos="0" algn="l"/>
              </a:tabLst>
            </a:pPr>
            <a:r>
              <a:rPr lang="es-ES" sz="3200" b="1" dirty="0">
                <a:solidFill>
                  <a:srgbClr val="0B5394"/>
                </a:solidFill>
              </a:rPr>
              <a:t>FORTALECIMIENTO DE LA INVESTIGACIÓN  PENAL </a:t>
            </a:r>
            <a:endParaRPr lang="es-UY" sz="3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54276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5 Diagrama"/>
          <p:cNvGraphicFramePr/>
          <p:nvPr/>
        </p:nvGraphicFramePr>
        <p:xfrm>
          <a:off x="492370" y="1073442"/>
          <a:ext cx="7371470" cy="4961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1125538" y="6211778"/>
            <a:ext cx="744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solidFill>
                <a:schemeClr val="accent1"/>
              </a:solidFill>
            </a:endParaRPr>
          </a:p>
          <a:p>
            <a:pPr eaLnBrk="0" hangingPunct="0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cs typeface="+mn-cs"/>
              </a:rPr>
              <a:t> </a:t>
            </a:r>
            <a:br>
              <a:rPr>
                <a:latin typeface="+mn-lt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4275" name="TextShape 2"/>
          <p:cNvSpPr txBox="1">
            <a:spLocks noChangeArrowheads="1"/>
          </p:cNvSpPr>
          <p:nvPr/>
        </p:nvSpPr>
        <p:spPr bwMode="auto">
          <a:xfrm>
            <a:off x="179388" y="1123950"/>
            <a:ext cx="8785225" cy="50911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endParaRPr lang="es-UY" sz="3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endParaRPr lang="es-UY" sz="3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r>
              <a:rPr lang="es-UY" sz="3200" dirty="0">
                <a:solidFill>
                  <a:srgbClr val="0B5394"/>
                </a:solidFill>
              </a:rPr>
              <a:t>				</a:t>
            </a:r>
            <a:endParaRPr lang="es-UY" sz="32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ctr">
              <a:spcBef>
                <a:spcPts val="638"/>
              </a:spcBef>
              <a:tabLst>
                <a:tab pos="0" algn="l"/>
              </a:tabLst>
            </a:pPr>
            <a:r>
              <a:rPr lang="es-ES" sz="3200" b="1" dirty="0">
                <a:solidFill>
                  <a:srgbClr val="0B5394"/>
                </a:solidFill>
              </a:rPr>
              <a:t>A NIVEL INTERNACIONAL</a:t>
            </a:r>
            <a:endParaRPr lang="es-UY" sz="3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54276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16 Diagrama"/>
          <p:cNvGraphicFramePr/>
          <p:nvPr/>
        </p:nvGraphicFramePr>
        <p:xfrm>
          <a:off x="225085" y="1097279"/>
          <a:ext cx="8567224" cy="347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stomShape 1"/>
          <p:cNvSpPr/>
          <p:nvPr/>
        </p:nvSpPr>
        <p:spPr>
          <a:xfrm>
            <a:off x="0" y="2379663"/>
            <a:ext cx="6478588" cy="736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fontAlgn="auto">
              <a:spcBef>
                <a:spcPts val="2001"/>
              </a:spcBef>
              <a:spcAft>
                <a:spcPts val="0"/>
              </a:spcAft>
              <a:defRPr/>
            </a:pPr>
            <a:r>
              <a:rPr lang="es-UY" sz="4200" b="1" i="1" spc="-1" dirty="0">
                <a:solidFill>
                  <a:srgbClr val="3F63A1"/>
                </a:solidFill>
                <a:latin typeface="Calibri"/>
                <a:ea typeface="Times New Roman"/>
              </a:rPr>
              <a:t>     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cs typeface="+mn-cs"/>
              </a:rPr>
              <a:t> </a:t>
            </a:r>
            <a:br>
              <a:rPr>
                <a:latin typeface="+mn-lt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4275" name="TextShape 2"/>
          <p:cNvSpPr txBox="1">
            <a:spLocks noChangeArrowheads="1"/>
          </p:cNvSpPr>
          <p:nvPr/>
        </p:nvSpPr>
        <p:spPr bwMode="auto">
          <a:xfrm>
            <a:off x="179388" y="1123950"/>
            <a:ext cx="8785225" cy="50911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endParaRPr lang="es-UY" sz="3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endParaRPr lang="es-UY" sz="30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just">
              <a:spcBef>
                <a:spcPts val="638"/>
              </a:spcBef>
              <a:tabLst>
                <a:tab pos="0" algn="l"/>
              </a:tabLst>
            </a:pPr>
            <a:r>
              <a:rPr lang="es-UY" sz="3200" dirty="0">
                <a:solidFill>
                  <a:srgbClr val="0B5394"/>
                </a:solidFill>
              </a:rPr>
              <a:t>				</a:t>
            </a:r>
            <a:endParaRPr lang="es-UY" sz="3200" dirty="0">
              <a:solidFill>
                <a:srgbClr val="000000"/>
              </a:solidFill>
              <a:latin typeface="Century Gothic" pitchFamily="34" charset="0"/>
            </a:endParaRPr>
          </a:p>
          <a:p>
            <a:pPr marL="447675" indent="-381000" algn="ctr">
              <a:spcBef>
                <a:spcPts val="638"/>
              </a:spcBef>
              <a:tabLst>
                <a:tab pos="0" algn="l"/>
              </a:tabLst>
            </a:pPr>
            <a:r>
              <a:rPr lang="es-ES" sz="3200" b="1" dirty="0">
                <a:solidFill>
                  <a:srgbClr val="0B5394"/>
                </a:solidFill>
              </a:rPr>
              <a:t>PRINCIPALES MODIFICACIONES NORMATIVAS</a:t>
            </a:r>
          </a:p>
          <a:p>
            <a:pPr marL="447675" indent="-381000" algn="ctr">
              <a:spcBef>
                <a:spcPts val="638"/>
              </a:spcBef>
              <a:tabLst>
                <a:tab pos="0" algn="l"/>
              </a:tabLst>
            </a:pPr>
            <a:endParaRPr lang="es-UY" sz="3200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pic>
        <p:nvPicPr>
          <p:cNvPr id="54276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827088" y="6524625"/>
            <a:ext cx="5616575" cy="333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1050" b="1" dirty="0"/>
              <a:t> </a:t>
            </a:r>
            <a:r>
              <a:rPr lang="es-UY" sz="600" b="1" dirty="0"/>
              <a:t>SECRETARIA NACIONAL PARA LA LUCHA CONTRA EL LAVADO DE ACTIVOS Y FINANCIAMIENTO DEL TERRORISMO/OAE</a:t>
            </a:r>
          </a:p>
        </p:txBody>
      </p:sp>
      <p:graphicFrame>
        <p:nvGraphicFramePr>
          <p:cNvPr id="5" name="4 Diagrama"/>
          <p:cNvGraphicFramePr/>
          <p:nvPr/>
        </p:nvGraphicFramePr>
        <p:xfrm>
          <a:off x="179512" y="0"/>
          <a:ext cx="6768752" cy="69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323528" y="1397000"/>
          <a:ext cx="856895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221" name="4 Imagen" descr="LOGO_PRESDENCIA_senaclaft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92950" y="0"/>
            <a:ext cx="205105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468313" y="692150"/>
            <a:ext cx="8228012" cy="4968875"/>
          </a:xfrm>
          <a:prstGeom prst="rect">
            <a:avLst/>
          </a:prstGeom>
          <a:noFill/>
          <a:ln w="9360">
            <a:noFill/>
          </a:ln>
        </p:spPr>
        <p:txBody>
          <a:bodyPr>
            <a:normAutofit fontScale="78000" lnSpcReduction="20000"/>
          </a:bodyPr>
          <a:lstStyle/>
          <a:p>
            <a:pPr algn="ctr" fontAlgn="auto">
              <a:spcBef>
                <a:spcPts val="561"/>
              </a:spcBef>
              <a:spcAft>
                <a:spcPts val="1800"/>
              </a:spcAft>
              <a:tabLst>
                <a:tab pos="0" algn="l"/>
              </a:tabLst>
              <a:defRPr/>
            </a:pPr>
            <a:endParaRPr lang="es-UY" sz="3000" spc="-1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921"/>
              </a:spcBef>
              <a:spcAft>
                <a:spcPts val="1800"/>
              </a:spcAft>
              <a:tabLst>
                <a:tab pos="0" algn="l"/>
              </a:tabLst>
              <a:defRPr/>
            </a:pPr>
            <a:r>
              <a:rPr lang="en-US" sz="4600" spc="-1">
                <a:solidFill>
                  <a:srgbClr val="0B5395"/>
                </a:solidFill>
                <a:latin typeface="Arial"/>
                <a:ea typeface="Times New Roman"/>
                <a:cs typeface="+mn-cs"/>
              </a:rPr>
              <a:t>MUCHAS GRACIAS POR SU ATENCION</a:t>
            </a:r>
            <a:endParaRPr lang="es-UY" sz="4600" spc="-1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921"/>
              </a:spcBef>
              <a:spcAft>
                <a:spcPts val="1800"/>
              </a:spcAft>
              <a:tabLst>
                <a:tab pos="0" algn="l"/>
              </a:tabLst>
              <a:defRPr/>
            </a:pPr>
            <a:endParaRPr lang="es-UY" sz="4600" spc="-1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921"/>
              </a:spcBef>
              <a:spcAft>
                <a:spcPts val="1800"/>
              </a:spcAft>
              <a:tabLst>
                <a:tab pos="0" algn="l"/>
              </a:tabLst>
              <a:defRPr/>
            </a:pPr>
            <a:r>
              <a:rPr lang="en-US" sz="4600" spc="-1">
                <a:solidFill>
                  <a:srgbClr val="0B5395"/>
                </a:solidFill>
                <a:latin typeface="Arial"/>
                <a:ea typeface="Times New Roman"/>
                <a:cs typeface="+mn-cs"/>
              </a:rPr>
              <a:t> </a:t>
            </a:r>
            <a:endParaRPr lang="es-UY" sz="4600" spc="-1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4600" spc="-1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4600" spc="-1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56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2800" b="1" spc="-1">
                <a:solidFill>
                  <a:srgbClr val="0F6FC6"/>
                </a:solidFill>
                <a:latin typeface="Century Gothic"/>
                <a:ea typeface="Times New Roman"/>
                <a:cs typeface="+mn-cs"/>
              </a:rPr>
              <a:t>SENACLAFT</a:t>
            </a:r>
            <a:endParaRPr lang="es-UY" sz="2800" spc="-1">
              <a:solidFill>
                <a:srgbClr val="000000"/>
              </a:solidFill>
              <a:latin typeface="Century Gothic"/>
              <a:cs typeface="+mn-cs"/>
            </a:endParaRPr>
          </a:p>
        </p:txBody>
      </p:sp>
      <p:pic>
        <p:nvPicPr>
          <p:cNvPr id="64515" name="3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9238" y="2503488"/>
            <a:ext cx="6205537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8 Imagen" descr="SENACLAFT 2020 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1" name="CustomShape 2"/>
          <p:cNvSpPr/>
          <p:nvPr/>
        </p:nvSpPr>
        <p:spPr>
          <a:xfrm>
            <a:off x="0" y="-182563"/>
            <a:ext cx="9144000" cy="12450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>
              <a:defRPr/>
            </a:pPr>
            <a:endParaRPr lang="es-UY" sz="2800" dirty="0">
              <a:solidFill>
                <a:schemeClr val="accent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s-UY" sz="2300" b="1" i="1" dirty="0">
                <a:solidFill>
                  <a:schemeClr val="accent1"/>
                </a:solidFill>
              </a:rPr>
              <a:t> </a:t>
            </a:r>
            <a:r>
              <a:rPr lang="es-ES" sz="2250" b="1" i="1" dirty="0">
                <a:solidFill>
                  <a:schemeClr val="accent1"/>
                </a:solidFill>
              </a:rPr>
              <a:t>CONSECUENCIAS DE ENTRAR EN LISTA GAFI</a:t>
            </a:r>
            <a:endParaRPr lang="es-ES" sz="2250" dirty="0">
              <a:solidFill>
                <a:schemeClr val="accent1"/>
              </a:solidFill>
            </a:endParaRPr>
          </a:p>
          <a:p>
            <a:pPr algn="just">
              <a:defRPr/>
            </a:pPr>
            <a:endParaRPr lang="es-UY" sz="2400" dirty="0">
              <a:solidFill>
                <a:schemeClr val="accent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0139" y="695958"/>
            <a:ext cx="8778875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defRPr/>
            </a:pPr>
            <a:endParaRPr lang="es-ES" sz="2300" b="1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46" y="1062478"/>
            <a:ext cx="3774999" cy="23412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46" y="3774655"/>
            <a:ext cx="3962285" cy="273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57850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8 Imagen" descr="SENACLAFT 2020 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80139" y="695958"/>
            <a:ext cx="8778875" cy="66756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250" dirty="0">
                <a:solidFill>
                  <a:schemeClr val="accent1"/>
                </a:solidFill>
              </a:rPr>
              <a:t>Un año bajo revisión y supervisión directa </a:t>
            </a:r>
            <a:r>
              <a:rPr lang="es-ES" sz="2250" dirty="0">
                <a:solidFill>
                  <a:schemeClr val="accent1"/>
                </a:solidFill>
              </a:rPr>
              <a:t>Grupo de Revisión de la Cooperación Internacional (</a:t>
            </a:r>
            <a:r>
              <a:rPr lang="es-UY" sz="2250" dirty="0">
                <a:solidFill>
                  <a:schemeClr val="accent1"/>
                </a:solidFill>
              </a:rPr>
              <a:t>ICRG) trabajando para abordar las deficiencias del sistema, lo que requiere un compromiso político de alto nivel para realizar las reformas legales, regulatorias y operativas requeridas por el plan de acción formulado por GAFI;</a:t>
            </a:r>
            <a:endParaRPr lang="es-ES" sz="2250" dirty="0">
              <a:solidFill>
                <a:schemeClr val="accent1"/>
              </a:solidFill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ES" sz="2250" dirty="0">
                <a:solidFill>
                  <a:schemeClr val="accent1"/>
                </a:solidFill>
                <a:latin typeface="+mn-lt"/>
              </a:rPr>
              <a:t>Aumento del Riesgo País (</a:t>
            </a:r>
            <a:r>
              <a:rPr lang="es-UY" sz="2250" dirty="0">
                <a:solidFill>
                  <a:schemeClr val="accent1"/>
                </a:solidFill>
                <a:latin typeface="+mn-lt"/>
              </a:rPr>
              <a:t>jurisdicción riesgosa asociada a la falta de transparencia en el cumplimiento de los estándares internacionales)</a:t>
            </a:r>
            <a:r>
              <a:rPr lang="es-ES" sz="2250" dirty="0">
                <a:solidFill>
                  <a:schemeClr val="accent1"/>
                </a:solidFill>
                <a:latin typeface="+mn-lt"/>
              </a:rPr>
              <a:t>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ES" sz="2250" dirty="0">
                <a:solidFill>
                  <a:schemeClr val="accent1"/>
                </a:solidFill>
                <a:latin typeface="+mn-lt"/>
              </a:rPr>
              <a:t>Caída del grado inversor (no acceso a créditos internacionales o acceso a través de mayores tasas de interés); </a:t>
            </a:r>
            <a:endParaRPr lang="es-UY" sz="2250" dirty="0">
              <a:solidFill>
                <a:schemeClr val="accent1"/>
              </a:solidFill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250" dirty="0">
                <a:solidFill>
                  <a:schemeClr val="accent1"/>
                </a:solidFill>
                <a:latin typeface="+mn-lt"/>
              </a:rPr>
              <a:t>Riesgo del cierre de cuentas de corresponsalías bancarias;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250" dirty="0">
                <a:solidFill>
                  <a:schemeClr val="accent1"/>
                </a:solidFill>
                <a:latin typeface="+mn-lt"/>
              </a:rPr>
              <a:t>Encarecimiento de los servicios bancarios;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250" dirty="0">
                <a:solidFill>
                  <a:schemeClr val="accent1"/>
                </a:solidFill>
                <a:latin typeface="+mn-lt"/>
              </a:rPr>
              <a:t>Limitaciones para realizar transacciones internacionales;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250" dirty="0">
                <a:solidFill>
                  <a:schemeClr val="accent1"/>
                </a:solidFill>
                <a:latin typeface="+mn-lt"/>
              </a:rPr>
              <a:t>Afectación de negocios de importación y exportación;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250" dirty="0">
                <a:solidFill>
                  <a:schemeClr val="accent1"/>
                </a:solidFill>
                <a:latin typeface="+mn-lt"/>
              </a:rPr>
              <a:t>Cierre de cuentas a operadores de remesas;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s-UY" sz="2250" dirty="0">
                <a:solidFill>
                  <a:schemeClr val="accent1"/>
                </a:solidFill>
                <a:latin typeface="+mn-lt"/>
              </a:rPr>
              <a:t>Contracciones en inversiones y repercusiones negativas sobre sectores como las exportaciones y el turismo.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s-UY" sz="2400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s-UY" sz="213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25845" y="289481"/>
            <a:ext cx="555800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  <a:defRPr/>
            </a:pPr>
            <a:r>
              <a:rPr lang="es-UY" b="1" i="1" dirty="0">
                <a:solidFill>
                  <a:schemeClr val="accent1"/>
                </a:solidFill>
              </a:rPr>
              <a:t> </a:t>
            </a:r>
            <a:r>
              <a:rPr lang="es-UY" sz="2300" b="1" i="1" dirty="0">
                <a:solidFill>
                  <a:schemeClr val="accent1"/>
                </a:solidFill>
              </a:rPr>
              <a:t>PRINCIPALES </a:t>
            </a:r>
            <a:r>
              <a:rPr lang="es-ES" sz="2300" b="1" i="1" dirty="0">
                <a:solidFill>
                  <a:schemeClr val="accent1"/>
                </a:solidFill>
              </a:rPr>
              <a:t>CONSECUENCIAS</a:t>
            </a:r>
            <a:endParaRPr lang="es-ES" sz="2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5989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331913" y="6381750"/>
            <a:ext cx="5616575" cy="3317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1050" b="1" dirty="0"/>
              <a:t> </a:t>
            </a:r>
            <a:r>
              <a:rPr lang="es-UY" sz="800" b="1" dirty="0"/>
              <a:t>SECRETARIA NACIONAL PARA LA LUCHA CONTRA EL LAVADO DE ACTIVOS Y FINANCIAMIENTO DEL TERRORISMO/OAE</a:t>
            </a:r>
            <a:endParaRPr lang="es-UY" sz="600" b="1" dirty="0"/>
          </a:p>
        </p:txBody>
      </p:sp>
      <p:graphicFrame>
        <p:nvGraphicFramePr>
          <p:cNvPr id="5" name="4 Diagrama"/>
          <p:cNvGraphicFramePr/>
          <p:nvPr/>
        </p:nvGraphicFramePr>
        <p:xfrm>
          <a:off x="251520" y="0"/>
          <a:ext cx="6840760" cy="404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50825" y="1125538"/>
          <a:ext cx="8712204" cy="533400"/>
        </p:xfrm>
        <a:graphic>
          <a:graphicData uri="http://schemas.openxmlformats.org/drawingml/2006/table">
            <a:tbl>
              <a:tblPr/>
              <a:tblGrid>
                <a:gridCol w="600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9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3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92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8926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8926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1630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8926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1630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8926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8926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16304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37"/>
                    </a:ext>
                  </a:extLst>
                </a:gridCol>
                <a:gridCol w="225315">
                  <a:extLst>
                    <a:ext uri="{9D8B030D-6E8A-4147-A177-3AD203B41FA5}">
                      <a16:colId xmlns:a16="http://schemas.microsoft.com/office/drawing/2014/main" val="20038"/>
                    </a:ext>
                  </a:extLst>
                </a:gridCol>
                <a:gridCol w="198278">
                  <a:extLst>
                    <a:ext uri="{9D8B030D-6E8A-4147-A177-3AD203B41FA5}">
                      <a16:colId xmlns:a16="http://schemas.microsoft.com/office/drawing/2014/main" val="20039"/>
                    </a:ext>
                  </a:extLst>
                </a:gridCol>
                <a:gridCol w="207290">
                  <a:extLst>
                    <a:ext uri="{9D8B030D-6E8A-4147-A177-3AD203B41FA5}">
                      <a16:colId xmlns:a16="http://schemas.microsoft.com/office/drawing/2014/main" val="20040"/>
                    </a:ext>
                  </a:extLst>
                </a:gridCol>
              </a:tblGrid>
              <a:tr h="157479">
                <a:tc gridSpan="41">
                  <a:txBody>
                    <a:bodyPr/>
                    <a:lstStyle/>
                    <a:p>
                      <a:pPr algn="ctr" fontAlgn="ctr"/>
                      <a:r>
                        <a:rPr lang="es-UY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CUMPLIMIENTO TECNICO (Recomendaciones </a:t>
                      </a:r>
                      <a:r>
                        <a:rPr lang="es-UY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Feb</a:t>
                      </a:r>
                      <a:r>
                        <a:rPr lang="es-UY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2012)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96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25"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Uruguay (ENE</a:t>
                      </a:r>
                      <a:r>
                        <a:rPr lang="es-UY" sz="8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2020)</a:t>
                      </a:r>
                      <a:endParaRPr lang="es-UY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UY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MC</a:t>
                      </a:r>
                    </a:p>
                  </a:txBody>
                  <a:tcPr marL="5067" marR="5067" marT="5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388" y="3789363"/>
          <a:ext cx="8569325" cy="700087"/>
        </p:xfrm>
        <a:graphic>
          <a:graphicData uri="http://schemas.openxmlformats.org/drawingml/2006/table">
            <a:tbl>
              <a:tblPr/>
              <a:tblGrid>
                <a:gridCol w="1143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5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1397">
                <a:tc gridSpan="12">
                  <a:txBody>
                    <a:bodyPr/>
                    <a:lstStyle/>
                    <a:p>
                      <a:pPr algn="l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UY" sz="9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CUMPLIMIENTO DE EFECTIVIDAD - RESULTADOS INMEDIATOS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UY" sz="9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05" marR="6805" marT="68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U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10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Uruguay</a:t>
                      </a:r>
                      <a:r>
                        <a:rPr lang="es-UY" sz="900" b="1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(Enero 2020)</a:t>
                      </a:r>
                      <a:endParaRPr lang="es-UY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5" marR="6805" marT="68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586">
                <a:tc vMerge="1">
                  <a:txBody>
                    <a:bodyPr/>
                    <a:lstStyle/>
                    <a:p>
                      <a:pPr algn="ctr" fontAlgn="b"/>
                      <a:endParaRPr lang="es-UY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05" marR="6805" marT="68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9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NM</a:t>
                      </a:r>
                    </a:p>
                  </a:txBody>
                  <a:tcPr marL="6805" marR="6805" marT="68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79388" y="4941888"/>
          <a:ext cx="8640762" cy="876300"/>
        </p:xfrm>
        <a:graphic>
          <a:graphicData uri="http://schemas.openxmlformats.org/drawingml/2006/table">
            <a:tbl>
              <a:tblPr/>
              <a:tblGrid>
                <a:gridCol w="2520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Calificación</a:t>
                      </a:r>
                      <a:r>
                        <a:rPr lang="es-UY" sz="10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de efectividad</a:t>
                      </a:r>
                      <a:endParaRPr lang="es-UY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Concepto de Efectividad</a:t>
                      </a:r>
                      <a:r>
                        <a:rPr lang="es-UY" sz="10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UY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Número de Resultados</a:t>
                      </a:r>
                      <a:r>
                        <a:rPr lang="es-UY" sz="10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Inmediatos</a:t>
                      </a:r>
                      <a:endParaRPr lang="es-UY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Nivel Alto de efectividad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Nivel Sustancial de efectividad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Nivel Moderado de efectividad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Nivel Bajo de efectividad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95288" y="2205038"/>
          <a:ext cx="8569326" cy="1000125"/>
        </p:xfrm>
        <a:graphic>
          <a:graphicData uri="http://schemas.openxmlformats.org/drawingml/2006/table">
            <a:tbl>
              <a:tblPr/>
              <a:tblGrid>
                <a:gridCol w="253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10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Calificación Técnica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Concepto Técnico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Número de Recomendaciones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No existe ni una deficiencia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Solo existen deficiencias menores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PC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Existen deficiencias moderadas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Existen deficiencias importantes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No Aplica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5048" name="4 Imagen" descr="LOGO_PRESDENCIA_senaclaf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051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cs typeface="+mn-cs"/>
              </a:rPr>
              <a:t> </a:t>
            </a:r>
            <a:br>
              <a:rPr>
                <a:latin typeface="+mn-lt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179388" y="1123950"/>
            <a:ext cx="8785225" cy="5091113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3200" spc="-1" dirty="0">
                <a:solidFill>
                  <a:srgbClr val="0B5394"/>
                </a:solidFill>
                <a:latin typeface="Arial"/>
                <a:cs typeface="+mn-cs"/>
              </a:rPr>
              <a:t>				</a:t>
            </a:r>
            <a:endParaRPr lang="es-UY" sz="32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3200" b="1" spc="-1" dirty="0">
                <a:solidFill>
                  <a:srgbClr val="0B5394"/>
                </a:solidFill>
                <a:latin typeface="Arial"/>
                <a:cs typeface="+mn-cs"/>
              </a:rPr>
              <a:t>PRINCIPALES EJES TEMÁTICOS</a:t>
            </a:r>
            <a:endParaRPr lang="es-UY" sz="3200" spc="-1" dirty="0">
              <a:solidFill>
                <a:srgbClr val="000000"/>
              </a:solidFill>
              <a:latin typeface="Century Gothic"/>
              <a:cs typeface="+mn-cs"/>
            </a:endParaRPr>
          </a:p>
        </p:txBody>
      </p:sp>
      <p:pic>
        <p:nvPicPr>
          <p:cNvPr id="46084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Diagrama"/>
          <p:cNvGraphicFramePr/>
          <p:nvPr/>
        </p:nvGraphicFramePr>
        <p:xfrm>
          <a:off x="580571" y="275770"/>
          <a:ext cx="8186057" cy="6262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2875" y="285750"/>
            <a:ext cx="7000875" cy="2071688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484200" indent="-483840"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</a:tabLst>
              <a:defRPr/>
            </a:pPr>
            <a:br>
              <a:rPr>
                <a:latin typeface="+mn-lt"/>
                <a:cs typeface="+mn-cs"/>
              </a:rPr>
            </a:br>
            <a:r>
              <a:rPr lang="es-UY" sz="2800" b="1" spc="-1">
                <a:solidFill>
                  <a:srgbClr val="0B5394"/>
                </a:solidFill>
                <a:latin typeface="Arial"/>
                <a:cs typeface="+mn-cs"/>
              </a:rPr>
              <a:t> </a:t>
            </a:r>
            <a:br>
              <a:rPr>
                <a:latin typeface="+mn-lt"/>
                <a:cs typeface="+mn-cs"/>
              </a:rPr>
            </a:br>
            <a:endParaRPr lang="es-UY" sz="2800" spc="-1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179388" y="196948"/>
            <a:ext cx="8785225" cy="6018116"/>
          </a:xfrm>
          <a:prstGeom prst="rect">
            <a:avLst/>
          </a:prstGeom>
          <a:noFill/>
          <a:ln w="9360">
            <a:noFill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 prst="relaxedInset"/>
              <a:extrusionClr>
                <a:schemeClr val="bg2">
                  <a:lumMod val="50000"/>
                </a:schemeClr>
              </a:extrusionClr>
            </a:sp3d>
          </a:bodyPr>
          <a:lstStyle/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es-UY" sz="30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marL="447840" indent="-382320" algn="just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3200" spc="-1" dirty="0">
                <a:solidFill>
                  <a:srgbClr val="0B5394"/>
                </a:solidFill>
                <a:latin typeface="Arial"/>
                <a:cs typeface="+mn-cs"/>
              </a:rPr>
              <a:t>	</a:t>
            </a:r>
            <a:endParaRPr lang="es-UY" sz="3200" spc="-1" dirty="0">
              <a:solidFill>
                <a:srgbClr val="000000"/>
              </a:solidFill>
              <a:latin typeface="Century Gothic"/>
              <a:cs typeface="+mn-cs"/>
            </a:endParaRPr>
          </a:p>
          <a:p>
            <a:pPr algn="ctr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400" b="1" spc="-1" dirty="0">
                <a:ln cap="rnd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bevel/>
                </a:ln>
                <a:solidFill>
                  <a:schemeClr val="accent1"/>
                </a:solidFill>
                <a:latin typeface="Arial"/>
                <a:cs typeface="+mn-cs"/>
              </a:rPr>
              <a:t>SUPERVISIÓN </a:t>
            </a:r>
          </a:p>
          <a:p>
            <a:pPr algn="ctr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400" b="1" spc="-1" dirty="0">
                <a:ln cap="rnd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bevel/>
                </a:ln>
                <a:solidFill>
                  <a:schemeClr val="accent1"/>
                </a:solidFill>
                <a:latin typeface="Arial"/>
                <a:cs typeface="+mn-cs"/>
              </a:rPr>
              <a:t>ALAFT</a:t>
            </a:r>
          </a:p>
          <a:p>
            <a:pPr algn="ctr" fontAlgn="auto">
              <a:spcBef>
                <a:spcPts val="641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es-UY" sz="5400" b="1" spc="-1" dirty="0">
                <a:ln cap="rnd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bevel/>
                </a:ln>
                <a:solidFill>
                  <a:schemeClr val="accent1"/>
                </a:solidFill>
                <a:latin typeface="Arial"/>
                <a:cs typeface="+mn-cs"/>
              </a:rPr>
              <a:t>APNFD</a:t>
            </a:r>
            <a:endParaRPr lang="es-UY" sz="5400" spc="-1" dirty="0">
              <a:ln cap="rnd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bevel/>
              </a:ln>
              <a:solidFill>
                <a:schemeClr val="accent1"/>
              </a:solidFill>
              <a:latin typeface="Century Gothic"/>
              <a:cs typeface="+mn-cs"/>
            </a:endParaRPr>
          </a:p>
        </p:txBody>
      </p:sp>
      <p:pic>
        <p:nvPicPr>
          <p:cNvPr id="29700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8 Imagen" descr="SENACLAFT 2020 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6275" y="0"/>
            <a:ext cx="21177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" name="CustomShape 2"/>
          <p:cNvSpPr/>
          <p:nvPr/>
        </p:nvSpPr>
        <p:spPr>
          <a:xfrm>
            <a:off x="0" y="464234"/>
            <a:ext cx="9144000" cy="63079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600" dirty="0">
                <a:solidFill>
                  <a:srgbClr val="0070C0"/>
                </a:solidFill>
              </a:rPr>
              <a:t>En materia de Supervisión, l</a:t>
            </a:r>
            <a:r>
              <a:rPr lang="es-UY" sz="2600" dirty="0">
                <a:solidFill>
                  <a:srgbClr val="0070C0"/>
                </a:solidFill>
              </a:rPr>
              <a:t>as recomendaciones del </a:t>
            </a:r>
            <a:r>
              <a:rPr lang="es-UY" sz="2600" dirty="0" err="1">
                <a:solidFill>
                  <a:srgbClr val="0070C0"/>
                </a:solidFill>
              </a:rPr>
              <a:t>Gafi</a:t>
            </a:r>
            <a:r>
              <a:rPr lang="es-UY" sz="2600" dirty="0">
                <a:solidFill>
                  <a:srgbClr val="0070C0"/>
                </a:solidFill>
              </a:rPr>
              <a:t> Nos.15, 26, 27 y 28 se refieren a la regulación y supervisión, previendo que los países deben asegurar que los SO (Financieros y No Financieros) estén sujetos a medidas de regulación y supervisión adecuadas, para asegurar que cumplan los requerimientos en materia PLAFT, a través del ENFOQUE BASADO EN RIESGOS.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UY" sz="2600" dirty="0">
              <a:solidFill>
                <a:srgbClr val="0070C0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>
                <a:solidFill>
                  <a:srgbClr val="0070C0"/>
                </a:solidFill>
              </a:rPr>
              <a:t>Las Recomendaciones Nos. 26 y 27 establecen que los Supervisores deben contar con facultades adecuadas para fiscalizar a los Sujetos Obligados (realizar inspecciones / solicitar información), para asegurar el cumplimiento de los requisitos para combatir el LAFT, e imponer sanciones que sean: </a:t>
            </a:r>
            <a:r>
              <a:rPr lang="es-ES" sz="2800" b="1" dirty="0">
                <a:solidFill>
                  <a:srgbClr val="0070C0"/>
                </a:solidFill>
              </a:rPr>
              <a:t>eficaces, </a:t>
            </a:r>
            <a:r>
              <a:rPr lang="es-UY" sz="2800" b="1" dirty="0">
                <a:solidFill>
                  <a:srgbClr val="0070C0"/>
                </a:solidFill>
              </a:rPr>
              <a:t>proporcionales y disuasivas</a:t>
            </a:r>
            <a:r>
              <a:rPr lang="es-UY" sz="2800" dirty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16343</TotalTime>
  <Words>1703</Words>
  <Application>Microsoft Office PowerPoint</Application>
  <PresentationFormat>Presentación en pantalla (4:3)</PresentationFormat>
  <Paragraphs>322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Times New Roman</vt:lpstr>
      <vt:lpstr>Wingdings</vt:lpstr>
      <vt:lpstr>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 SECRETARIA NACIONAL PARA LA LUCHA CONTRA EL LAVADO DE ACTIVOS Y FINANCIAMIENTO DEL TERRORISMO/OAE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SECRETARIA NACIONAL PARA LA LUCHA CONTRA EL LAVADO DE ACTIVOS Y FINANCIAMIENTO DEL TERRORISMO/OAE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mdarosa</dc:creator>
  <cp:lastModifiedBy>Usuario 7</cp:lastModifiedBy>
  <cp:revision>814</cp:revision>
  <dcterms:created xsi:type="dcterms:W3CDTF">2016-01-28T18:01:13Z</dcterms:created>
  <dcterms:modified xsi:type="dcterms:W3CDTF">2022-08-22T14:27:46Z</dcterms:modified>
  <dc:language>es-UY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36</vt:i4>
  </property>
</Properties>
</file>